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ebp" ContentType="image/webp"/>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9" r:id="rId3"/>
    <p:sldId id="260" r:id="rId4"/>
  </p:sldIdLst>
  <p:sldSz cx="32918400" cy="438912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9CCFF"/>
    <a:srgbClr val="7C9E9F"/>
    <a:srgbClr val="CBCA94"/>
    <a:srgbClr val="66FF66"/>
    <a:srgbClr val="FFCC00"/>
    <a:srgbClr val="1C4444"/>
    <a:srgbClr val="66CCFF"/>
    <a:srgbClr val="F3E5E4"/>
    <a:srgbClr val="FFFFFF"/>
    <a:srgbClr val="235F5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6531" autoAdjust="0"/>
    <p:restoredTop sz="94660"/>
  </p:normalViewPr>
  <p:slideViewPr>
    <p:cSldViewPr snapToGrid="0">
      <p:cViewPr>
        <p:scale>
          <a:sx n="33" d="100"/>
          <a:sy n="33" d="100"/>
        </p:scale>
        <p:origin x="19" y="-4589"/>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slide" Target="slides/slide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68880" y="7183123"/>
            <a:ext cx="27980640" cy="15280640"/>
          </a:xfrm>
        </p:spPr>
        <p:txBody>
          <a:bodyPr anchor="b"/>
          <a:lstStyle>
            <a:lvl1pPr algn="ctr">
              <a:defRPr sz="21600"/>
            </a:lvl1pPr>
          </a:lstStyle>
          <a:p>
            <a:r>
              <a:rPr lang="en-US"/>
              <a:t>Click to edit Master title style</a:t>
            </a:r>
            <a:endParaRPr lang="en-US" dirty="0"/>
          </a:p>
        </p:txBody>
      </p:sp>
      <p:sp>
        <p:nvSpPr>
          <p:cNvPr id="3" name="Subtitle 2"/>
          <p:cNvSpPr>
            <a:spLocks noGrp="1"/>
          </p:cNvSpPr>
          <p:nvPr>
            <p:ph type="subTitle" idx="1"/>
          </p:nvPr>
        </p:nvSpPr>
        <p:spPr>
          <a:xfrm>
            <a:off x="4114800" y="23053043"/>
            <a:ext cx="24688800" cy="10596877"/>
          </a:xfrm>
        </p:spPr>
        <p:txBody>
          <a:bodyPr/>
          <a:lstStyle>
            <a:lvl1pPr marL="0" indent="0" algn="ctr">
              <a:buNone/>
              <a:defRPr sz="8640"/>
            </a:lvl1pPr>
            <a:lvl2pPr marL="1645920" indent="0" algn="ctr">
              <a:buNone/>
              <a:defRPr sz="7200"/>
            </a:lvl2pPr>
            <a:lvl3pPr marL="3291840" indent="0" algn="ctr">
              <a:buNone/>
              <a:defRPr sz="6480"/>
            </a:lvl3pPr>
            <a:lvl4pPr marL="4937760" indent="0" algn="ctr">
              <a:buNone/>
              <a:defRPr sz="5760"/>
            </a:lvl4pPr>
            <a:lvl5pPr marL="6583680" indent="0" algn="ctr">
              <a:buNone/>
              <a:defRPr sz="5760"/>
            </a:lvl5pPr>
            <a:lvl6pPr marL="8229600" indent="0" algn="ctr">
              <a:buNone/>
              <a:defRPr sz="5760"/>
            </a:lvl6pPr>
            <a:lvl7pPr marL="9875520" indent="0" algn="ctr">
              <a:buNone/>
              <a:defRPr sz="5760"/>
            </a:lvl7pPr>
            <a:lvl8pPr marL="11521440" indent="0" algn="ctr">
              <a:buNone/>
              <a:defRPr sz="5760"/>
            </a:lvl8pPr>
            <a:lvl9pPr marL="13167360" indent="0" algn="ctr">
              <a:buNone/>
              <a:defRPr sz="576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A962E4B-059C-4EA4-8B5A-2096D6AF49BB}" type="datetimeFigureOut">
              <a:rPr lang="en-IN" smtClean="0"/>
              <a:t>11-12-2025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8F3A2D8-AA46-4F7B-8DC4-713499AE6BFC}" type="slidenum">
              <a:rPr lang="en-IN" smtClean="0"/>
              <a:t>‹#›</a:t>
            </a:fld>
            <a:endParaRPr lang="en-IN"/>
          </a:p>
        </p:txBody>
      </p:sp>
    </p:spTree>
    <p:extLst>
      <p:ext uri="{BB962C8B-B14F-4D97-AF65-F5344CB8AC3E}">
        <p14:creationId xmlns:p14="http://schemas.microsoft.com/office/powerpoint/2010/main" val="15999157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A962E4B-059C-4EA4-8B5A-2096D6AF49BB}" type="datetimeFigureOut">
              <a:rPr lang="en-IN" smtClean="0"/>
              <a:t>11-12-2025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8F3A2D8-AA46-4F7B-8DC4-713499AE6BFC}" type="slidenum">
              <a:rPr lang="en-IN" smtClean="0"/>
              <a:t>‹#›</a:t>
            </a:fld>
            <a:endParaRPr lang="en-IN"/>
          </a:p>
        </p:txBody>
      </p:sp>
    </p:spTree>
    <p:extLst>
      <p:ext uri="{BB962C8B-B14F-4D97-AF65-F5344CB8AC3E}">
        <p14:creationId xmlns:p14="http://schemas.microsoft.com/office/powerpoint/2010/main" val="25567601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3557232" y="2336800"/>
            <a:ext cx="7098030" cy="3719576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63142" y="2336800"/>
            <a:ext cx="20882610" cy="371957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A962E4B-059C-4EA4-8B5A-2096D6AF49BB}" type="datetimeFigureOut">
              <a:rPr lang="en-IN" smtClean="0"/>
              <a:t>11-12-2025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8F3A2D8-AA46-4F7B-8DC4-713499AE6BFC}" type="slidenum">
              <a:rPr lang="en-IN" smtClean="0"/>
              <a:t>‹#›</a:t>
            </a:fld>
            <a:endParaRPr lang="en-IN"/>
          </a:p>
        </p:txBody>
      </p:sp>
    </p:spTree>
    <p:extLst>
      <p:ext uri="{BB962C8B-B14F-4D97-AF65-F5344CB8AC3E}">
        <p14:creationId xmlns:p14="http://schemas.microsoft.com/office/powerpoint/2010/main" val="26250248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A962E4B-059C-4EA4-8B5A-2096D6AF49BB}" type="datetimeFigureOut">
              <a:rPr lang="en-IN" smtClean="0"/>
              <a:t>11-12-2025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8F3A2D8-AA46-4F7B-8DC4-713499AE6BFC}" type="slidenum">
              <a:rPr lang="en-IN" smtClean="0"/>
              <a:t>‹#›</a:t>
            </a:fld>
            <a:endParaRPr lang="en-IN"/>
          </a:p>
        </p:txBody>
      </p:sp>
    </p:spTree>
    <p:extLst>
      <p:ext uri="{BB962C8B-B14F-4D97-AF65-F5344CB8AC3E}">
        <p14:creationId xmlns:p14="http://schemas.microsoft.com/office/powerpoint/2010/main" val="11076482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245997" y="10942333"/>
            <a:ext cx="28392120" cy="18257517"/>
          </a:xfrm>
        </p:spPr>
        <p:txBody>
          <a:bodyPr anchor="b"/>
          <a:lstStyle>
            <a:lvl1pPr>
              <a:defRPr sz="21600"/>
            </a:lvl1pPr>
          </a:lstStyle>
          <a:p>
            <a:r>
              <a:rPr lang="en-US"/>
              <a:t>Click to edit Master title style</a:t>
            </a:r>
            <a:endParaRPr lang="en-US" dirty="0"/>
          </a:p>
        </p:txBody>
      </p:sp>
      <p:sp>
        <p:nvSpPr>
          <p:cNvPr id="3" name="Text Placeholder 2"/>
          <p:cNvSpPr>
            <a:spLocks noGrp="1"/>
          </p:cNvSpPr>
          <p:nvPr>
            <p:ph type="body" idx="1"/>
          </p:nvPr>
        </p:nvSpPr>
        <p:spPr>
          <a:xfrm>
            <a:off x="2245997" y="29372573"/>
            <a:ext cx="28392120" cy="9601197"/>
          </a:xfrm>
        </p:spPr>
        <p:txBody>
          <a:bodyPr/>
          <a:lstStyle>
            <a:lvl1pPr marL="0" indent="0">
              <a:buNone/>
              <a:defRPr sz="8640">
                <a:solidFill>
                  <a:schemeClr val="tx1"/>
                </a:solidFill>
              </a:defRPr>
            </a:lvl1pPr>
            <a:lvl2pPr marL="1645920" indent="0">
              <a:buNone/>
              <a:defRPr sz="7200">
                <a:solidFill>
                  <a:schemeClr val="tx1">
                    <a:tint val="75000"/>
                  </a:schemeClr>
                </a:solidFill>
              </a:defRPr>
            </a:lvl2pPr>
            <a:lvl3pPr marL="3291840" indent="0">
              <a:buNone/>
              <a:defRPr sz="6480">
                <a:solidFill>
                  <a:schemeClr val="tx1">
                    <a:tint val="75000"/>
                  </a:schemeClr>
                </a:solidFill>
              </a:defRPr>
            </a:lvl3pPr>
            <a:lvl4pPr marL="4937760" indent="0">
              <a:buNone/>
              <a:defRPr sz="5760">
                <a:solidFill>
                  <a:schemeClr val="tx1">
                    <a:tint val="75000"/>
                  </a:schemeClr>
                </a:solidFill>
              </a:defRPr>
            </a:lvl4pPr>
            <a:lvl5pPr marL="6583680" indent="0">
              <a:buNone/>
              <a:defRPr sz="5760">
                <a:solidFill>
                  <a:schemeClr val="tx1">
                    <a:tint val="75000"/>
                  </a:schemeClr>
                </a:solidFill>
              </a:defRPr>
            </a:lvl5pPr>
            <a:lvl6pPr marL="8229600" indent="0">
              <a:buNone/>
              <a:defRPr sz="5760">
                <a:solidFill>
                  <a:schemeClr val="tx1">
                    <a:tint val="75000"/>
                  </a:schemeClr>
                </a:solidFill>
              </a:defRPr>
            </a:lvl6pPr>
            <a:lvl7pPr marL="9875520" indent="0">
              <a:buNone/>
              <a:defRPr sz="5760">
                <a:solidFill>
                  <a:schemeClr val="tx1">
                    <a:tint val="75000"/>
                  </a:schemeClr>
                </a:solidFill>
              </a:defRPr>
            </a:lvl7pPr>
            <a:lvl8pPr marL="11521440" indent="0">
              <a:buNone/>
              <a:defRPr sz="5760">
                <a:solidFill>
                  <a:schemeClr val="tx1">
                    <a:tint val="75000"/>
                  </a:schemeClr>
                </a:solidFill>
              </a:defRPr>
            </a:lvl8pPr>
            <a:lvl9pPr marL="13167360" indent="0">
              <a:buNone/>
              <a:defRPr sz="576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A962E4B-059C-4EA4-8B5A-2096D6AF49BB}" type="datetimeFigureOut">
              <a:rPr lang="en-IN" smtClean="0"/>
              <a:t>11-12-2025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8F3A2D8-AA46-4F7B-8DC4-713499AE6BFC}" type="slidenum">
              <a:rPr lang="en-IN" smtClean="0"/>
              <a:t>‹#›</a:t>
            </a:fld>
            <a:endParaRPr lang="en-IN"/>
          </a:p>
        </p:txBody>
      </p:sp>
    </p:spTree>
    <p:extLst>
      <p:ext uri="{BB962C8B-B14F-4D97-AF65-F5344CB8AC3E}">
        <p14:creationId xmlns:p14="http://schemas.microsoft.com/office/powerpoint/2010/main" val="40295818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263140" y="11684000"/>
            <a:ext cx="13990320" cy="27848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16664940" y="11684000"/>
            <a:ext cx="13990320" cy="27848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A962E4B-059C-4EA4-8B5A-2096D6AF49BB}" type="datetimeFigureOut">
              <a:rPr lang="en-IN" smtClean="0"/>
              <a:t>11-12-2025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8F3A2D8-AA46-4F7B-8DC4-713499AE6BFC}" type="slidenum">
              <a:rPr lang="en-IN" smtClean="0"/>
              <a:t>‹#›</a:t>
            </a:fld>
            <a:endParaRPr lang="en-IN"/>
          </a:p>
        </p:txBody>
      </p:sp>
    </p:spTree>
    <p:extLst>
      <p:ext uri="{BB962C8B-B14F-4D97-AF65-F5344CB8AC3E}">
        <p14:creationId xmlns:p14="http://schemas.microsoft.com/office/powerpoint/2010/main" val="4143070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267428" y="2336810"/>
            <a:ext cx="28392120" cy="8483603"/>
          </a:xfrm>
        </p:spPr>
        <p:txBody>
          <a:bodyPr/>
          <a:lstStyle/>
          <a:p>
            <a:r>
              <a:rPr lang="en-US"/>
              <a:t>Click to edit Master title style</a:t>
            </a:r>
            <a:endParaRPr lang="en-US" dirty="0"/>
          </a:p>
        </p:txBody>
      </p:sp>
      <p:sp>
        <p:nvSpPr>
          <p:cNvPr id="3" name="Text Placeholder 2"/>
          <p:cNvSpPr>
            <a:spLocks noGrp="1"/>
          </p:cNvSpPr>
          <p:nvPr>
            <p:ph type="body" idx="1"/>
          </p:nvPr>
        </p:nvSpPr>
        <p:spPr>
          <a:xfrm>
            <a:off x="2267431" y="10759443"/>
            <a:ext cx="13926024" cy="5273037"/>
          </a:xfrm>
        </p:spPr>
        <p:txBody>
          <a:bodyPr anchor="b"/>
          <a:lstStyle>
            <a:lvl1pPr marL="0" indent="0">
              <a:buNone/>
              <a:defRPr sz="8640" b="1"/>
            </a:lvl1pPr>
            <a:lvl2pPr marL="1645920" indent="0">
              <a:buNone/>
              <a:defRPr sz="7200" b="1"/>
            </a:lvl2pPr>
            <a:lvl3pPr marL="3291840" indent="0">
              <a:buNone/>
              <a:defRPr sz="6480" b="1"/>
            </a:lvl3pPr>
            <a:lvl4pPr marL="4937760" indent="0">
              <a:buNone/>
              <a:defRPr sz="5760" b="1"/>
            </a:lvl4pPr>
            <a:lvl5pPr marL="6583680" indent="0">
              <a:buNone/>
              <a:defRPr sz="5760" b="1"/>
            </a:lvl5pPr>
            <a:lvl6pPr marL="8229600" indent="0">
              <a:buNone/>
              <a:defRPr sz="5760" b="1"/>
            </a:lvl6pPr>
            <a:lvl7pPr marL="9875520" indent="0">
              <a:buNone/>
              <a:defRPr sz="5760" b="1"/>
            </a:lvl7pPr>
            <a:lvl8pPr marL="11521440" indent="0">
              <a:buNone/>
              <a:defRPr sz="5760" b="1"/>
            </a:lvl8pPr>
            <a:lvl9pPr marL="13167360" indent="0">
              <a:buNone/>
              <a:defRPr sz="5760" b="1"/>
            </a:lvl9pPr>
          </a:lstStyle>
          <a:p>
            <a:pPr lvl="0"/>
            <a:r>
              <a:rPr lang="en-US"/>
              <a:t>Click to edit Master text styles</a:t>
            </a:r>
          </a:p>
        </p:txBody>
      </p:sp>
      <p:sp>
        <p:nvSpPr>
          <p:cNvPr id="4" name="Content Placeholder 3"/>
          <p:cNvSpPr>
            <a:spLocks noGrp="1"/>
          </p:cNvSpPr>
          <p:nvPr>
            <p:ph sz="half" idx="2"/>
          </p:nvPr>
        </p:nvSpPr>
        <p:spPr>
          <a:xfrm>
            <a:off x="2267431" y="16032480"/>
            <a:ext cx="13926024" cy="23581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16664942" y="10759443"/>
            <a:ext cx="13994608" cy="5273037"/>
          </a:xfrm>
        </p:spPr>
        <p:txBody>
          <a:bodyPr anchor="b"/>
          <a:lstStyle>
            <a:lvl1pPr marL="0" indent="0">
              <a:buNone/>
              <a:defRPr sz="8640" b="1"/>
            </a:lvl1pPr>
            <a:lvl2pPr marL="1645920" indent="0">
              <a:buNone/>
              <a:defRPr sz="7200" b="1"/>
            </a:lvl2pPr>
            <a:lvl3pPr marL="3291840" indent="0">
              <a:buNone/>
              <a:defRPr sz="6480" b="1"/>
            </a:lvl3pPr>
            <a:lvl4pPr marL="4937760" indent="0">
              <a:buNone/>
              <a:defRPr sz="5760" b="1"/>
            </a:lvl4pPr>
            <a:lvl5pPr marL="6583680" indent="0">
              <a:buNone/>
              <a:defRPr sz="5760" b="1"/>
            </a:lvl5pPr>
            <a:lvl6pPr marL="8229600" indent="0">
              <a:buNone/>
              <a:defRPr sz="5760" b="1"/>
            </a:lvl6pPr>
            <a:lvl7pPr marL="9875520" indent="0">
              <a:buNone/>
              <a:defRPr sz="5760" b="1"/>
            </a:lvl7pPr>
            <a:lvl8pPr marL="11521440" indent="0">
              <a:buNone/>
              <a:defRPr sz="5760" b="1"/>
            </a:lvl8pPr>
            <a:lvl9pPr marL="13167360" indent="0">
              <a:buNone/>
              <a:defRPr sz="5760" b="1"/>
            </a:lvl9pPr>
          </a:lstStyle>
          <a:p>
            <a:pPr lvl="0"/>
            <a:r>
              <a:rPr lang="en-US"/>
              <a:t>Click to edit Master text styles</a:t>
            </a:r>
          </a:p>
        </p:txBody>
      </p:sp>
      <p:sp>
        <p:nvSpPr>
          <p:cNvPr id="6" name="Content Placeholder 5"/>
          <p:cNvSpPr>
            <a:spLocks noGrp="1"/>
          </p:cNvSpPr>
          <p:nvPr>
            <p:ph sz="quarter" idx="4"/>
          </p:nvPr>
        </p:nvSpPr>
        <p:spPr>
          <a:xfrm>
            <a:off x="16664942" y="16032480"/>
            <a:ext cx="13994608" cy="23581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A962E4B-059C-4EA4-8B5A-2096D6AF49BB}" type="datetimeFigureOut">
              <a:rPr lang="en-IN" smtClean="0"/>
              <a:t>11-12-2025</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98F3A2D8-AA46-4F7B-8DC4-713499AE6BFC}" type="slidenum">
              <a:rPr lang="en-IN" smtClean="0"/>
              <a:t>‹#›</a:t>
            </a:fld>
            <a:endParaRPr lang="en-IN"/>
          </a:p>
        </p:txBody>
      </p:sp>
    </p:spTree>
    <p:extLst>
      <p:ext uri="{BB962C8B-B14F-4D97-AF65-F5344CB8AC3E}">
        <p14:creationId xmlns:p14="http://schemas.microsoft.com/office/powerpoint/2010/main" val="38364060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A962E4B-059C-4EA4-8B5A-2096D6AF49BB}" type="datetimeFigureOut">
              <a:rPr lang="en-IN" smtClean="0"/>
              <a:t>11-12-2025</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98F3A2D8-AA46-4F7B-8DC4-713499AE6BFC}" type="slidenum">
              <a:rPr lang="en-IN" smtClean="0"/>
              <a:t>‹#›</a:t>
            </a:fld>
            <a:endParaRPr lang="en-IN"/>
          </a:p>
        </p:txBody>
      </p:sp>
    </p:spTree>
    <p:extLst>
      <p:ext uri="{BB962C8B-B14F-4D97-AF65-F5344CB8AC3E}">
        <p14:creationId xmlns:p14="http://schemas.microsoft.com/office/powerpoint/2010/main" val="11902445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A962E4B-059C-4EA4-8B5A-2096D6AF49BB}" type="datetimeFigureOut">
              <a:rPr lang="en-IN" smtClean="0"/>
              <a:t>11-12-2025</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98F3A2D8-AA46-4F7B-8DC4-713499AE6BFC}" type="slidenum">
              <a:rPr lang="en-IN" smtClean="0"/>
              <a:t>‹#›</a:t>
            </a:fld>
            <a:endParaRPr lang="en-IN"/>
          </a:p>
        </p:txBody>
      </p:sp>
    </p:spTree>
    <p:extLst>
      <p:ext uri="{BB962C8B-B14F-4D97-AF65-F5344CB8AC3E}">
        <p14:creationId xmlns:p14="http://schemas.microsoft.com/office/powerpoint/2010/main" val="17469821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267428" y="2926080"/>
            <a:ext cx="10617041" cy="10241280"/>
          </a:xfrm>
        </p:spPr>
        <p:txBody>
          <a:bodyPr anchor="b"/>
          <a:lstStyle>
            <a:lvl1pPr>
              <a:defRPr sz="11520"/>
            </a:lvl1pPr>
          </a:lstStyle>
          <a:p>
            <a:r>
              <a:rPr lang="en-US"/>
              <a:t>Click to edit Master title style</a:t>
            </a:r>
            <a:endParaRPr lang="en-US" dirty="0"/>
          </a:p>
        </p:txBody>
      </p:sp>
      <p:sp>
        <p:nvSpPr>
          <p:cNvPr id="3" name="Content Placeholder 2"/>
          <p:cNvSpPr>
            <a:spLocks noGrp="1"/>
          </p:cNvSpPr>
          <p:nvPr>
            <p:ph idx="1"/>
          </p:nvPr>
        </p:nvSpPr>
        <p:spPr>
          <a:xfrm>
            <a:off x="13994608" y="6319530"/>
            <a:ext cx="16664940" cy="31191200"/>
          </a:xfrm>
        </p:spPr>
        <p:txBody>
          <a:bodyPr/>
          <a:lstStyle>
            <a:lvl1pPr>
              <a:defRPr sz="11520"/>
            </a:lvl1pPr>
            <a:lvl2pPr>
              <a:defRPr sz="10080"/>
            </a:lvl2pPr>
            <a:lvl3pPr>
              <a:defRPr sz="8640"/>
            </a:lvl3pPr>
            <a:lvl4pPr>
              <a:defRPr sz="7200"/>
            </a:lvl4pPr>
            <a:lvl5pPr>
              <a:defRPr sz="7200"/>
            </a:lvl5pPr>
            <a:lvl6pPr>
              <a:defRPr sz="7200"/>
            </a:lvl6pPr>
            <a:lvl7pPr>
              <a:defRPr sz="7200"/>
            </a:lvl7pPr>
            <a:lvl8pPr>
              <a:defRPr sz="7200"/>
            </a:lvl8pPr>
            <a:lvl9pPr>
              <a:defRPr sz="7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267428" y="13167360"/>
            <a:ext cx="10617041" cy="24394163"/>
          </a:xfrm>
        </p:spPr>
        <p:txBody>
          <a:bodyPr/>
          <a:lstStyle>
            <a:lvl1pPr marL="0" indent="0">
              <a:buNone/>
              <a:defRPr sz="5760"/>
            </a:lvl1pPr>
            <a:lvl2pPr marL="1645920" indent="0">
              <a:buNone/>
              <a:defRPr sz="5040"/>
            </a:lvl2pPr>
            <a:lvl3pPr marL="3291840" indent="0">
              <a:buNone/>
              <a:defRPr sz="4320"/>
            </a:lvl3pPr>
            <a:lvl4pPr marL="4937760" indent="0">
              <a:buNone/>
              <a:defRPr sz="3600"/>
            </a:lvl4pPr>
            <a:lvl5pPr marL="6583680" indent="0">
              <a:buNone/>
              <a:defRPr sz="3600"/>
            </a:lvl5pPr>
            <a:lvl6pPr marL="8229600" indent="0">
              <a:buNone/>
              <a:defRPr sz="3600"/>
            </a:lvl6pPr>
            <a:lvl7pPr marL="9875520" indent="0">
              <a:buNone/>
              <a:defRPr sz="3600"/>
            </a:lvl7pPr>
            <a:lvl8pPr marL="11521440" indent="0">
              <a:buNone/>
              <a:defRPr sz="3600"/>
            </a:lvl8pPr>
            <a:lvl9pPr marL="13167360" indent="0">
              <a:buNone/>
              <a:defRPr sz="3600"/>
            </a:lvl9pPr>
          </a:lstStyle>
          <a:p>
            <a:pPr lvl="0"/>
            <a:r>
              <a:rPr lang="en-US"/>
              <a:t>Click to edit Master text styles</a:t>
            </a:r>
          </a:p>
        </p:txBody>
      </p:sp>
      <p:sp>
        <p:nvSpPr>
          <p:cNvPr id="5" name="Date Placeholder 4"/>
          <p:cNvSpPr>
            <a:spLocks noGrp="1"/>
          </p:cNvSpPr>
          <p:nvPr>
            <p:ph type="dt" sz="half" idx="10"/>
          </p:nvPr>
        </p:nvSpPr>
        <p:spPr/>
        <p:txBody>
          <a:bodyPr/>
          <a:lstStyle/>
          <a:p>
            <a:fld id="{FA962E4B-059C-4EA4-8B5A-2096D6AF49BB}" type="datetimeFigureOut">
              <a:rPr lang="en-IN" smtClean="0"/>
              <a:t>11-12-2025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8F3A2D8-AA46-4F7B-8DC4-713499AE6BFC}" type="slidenum">
              <a:rPr lang="en-IN" smtClean="0"/>
              <a:t>‹#›</a:t>
            </a:fld>
            <a:endParaRPr lang="en-IN"/>
          </a:p>
        </p:txBody>
      </p:sp>
    </p:spTree>
    <p:extLst>
      <p:ext uri="{BB962C8B-B14F-4D97-AF65-F5344CB8AC3E}">
        <p14:creationId xmlns:p14="http://schemas.microsoft.com/office/powerpoint/2010/main" val="10914039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267428" y="2926080"/>
            <a:ext cx="10617041" cy="10241280"/>
          </a:xfrm>
        </p:spPr>
        <p:txBody>
          <a:bodyPr anchor="b"/>
          <a:lstStyle>
            <a:lvl1pPr>
              <a:defRPr sz="1152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994608" y="6319530"/>
            <a:ext cx="16664940" cy="31191200"/>
          </a:xfrm>
        </p:spPr>
        <p:txBody>
          <a:bodyPr anchor="t"/>
          <a:lstStyle>
            <a:lvl1pPr marL="0" indent="0">
              <a:buNone/>
              <a:defRPr sz="11520"/>
            </a:lvl1pPr>
            <a:lvl2pPr marL="1645920" indent="0">
              <a:buNone/>
              <a:defRPr sz="10080"/>
            </a:lvl2pPr>
            <a:lvl3pPr marL="3291840" indent="0">
              <a:buNone/>
              <a:defRPr sz="8640"/>
            </a:lvl3pPr>
            <a:lvl4pPr marL="4937760" indent="0">
              <a:buNone/>
              <a:defRPr sz="7200"/>
            </a:lvl4pPr>
            <a:lvl5pPr marL="6583680" indent="0">
              <a:buNone/>
              <a:defRPr sz="7200"/>
            </a:lvl5pPr>
            <a:lvl6pPr marL="8229600" indent="0">
              <a:buNone/>
              <a:defRPr sz="7200"/>
            </a:lvl6pPr>
            <a:lvl7pPr marL="9875520" indent="0">
              <a:buNone/>
              <a:defRPr sz="7200"/>
            </a:lvl7pPr>
            <a:lvl8pPr marL="11521440" indent="0">
              <a:buNone/>
              <a:defRPr sz="7200"/>
            </a:lvl8pPr>
            <a:lvl9pPr marL="13167360" indent="0">
              <a:buNone/>
              <a:defRPr sz="7200"/>
            </a:lvl9pPr>
          </a:lstStyle>
          <a:p>
            <a:r>
              <a:rPr lang="en-US"/>
              <a:t>Click icon to add picture</a:t>
            </a:r>
            <a:endParaRPr lang="en-US" dirty="0"/>
          </a:p>
        </p:txBody>
      </p:sp>
      <p:sp>
        <p:nvSpPr>
          <p:cNvPr id="4" name="Text Placeholder 3"/>
          <p:cNvSpPr>
            <a:spLocks noGrp="1"/>
          </p:cNvSpPr>
          <p:nvPr>
            <p:ph type="body" sz="half" idx="2"/>
          </p:nvPr>
        </p:nvSpPr>
        <p:spPr>
          <a:xfrm>
            <a:off x="2267428" y="13167360"/>
            <a:ext cx="10617041" cy="24394163"/>
          </a:xfrm>
        </p:spPr>
        <p:txBody>
          <a:bodyPr/>
          <a:lstStyle>
            <a:lvl1pPr marL="0" indent="0">
              <a:buNone/>
              <a:defRPr sz="5760"/>
            </a:lvl1pPr>
            <a:lvl2pPr marL="1645920" indent="0">
              <a:buNone/>
              <a:defRPr sz="5040"/>
            </a:lvl2pPr>
            <a:lvl3pPr marL="3291840" indent="0">
              <a:buNone/>
              <a:defRPr sz="4320"/>
            </a:lvl3pPr>
            <a:lvl4pPr marL="4937760" indent="0">
              <a:buNone/>
              <a:defRPr sz="3600"/>
            </a:lvl4pPr>
            <a:lvl5pPr marL="6583680" indent="0">
              <a:buNone/>
              <a:defRPr sz="3600"/>
            </a:lvl5pPr>
            <a:lvl6pPr marL="8229600" indent="0">
              <a:buNone/>
              <a:defRPr sz="3600"/>
            </a:lvl6pPr>
            <a:lvl7pPr marL="9875520" indent="0">
              <a:buNone/>
              <a:defRPr sz="3600"/>
            </a:lvl7pPr>
            <a:lvl8pPr marL="11521440" indent="0">
              <a:buNone/>
              <a:defRPr sz="3600"/>
            </a:lvl8pPr>
            <a:lvl9pPr marL="13167360" indent="0">
              <a:buNone/>
              <a:defRPr sz="3600"/>
            </a:lvl9pPr>
          </a:lstStyle>
          <a:p>
            <a:pPr lvl="0"/>
            <a:r>
              <a:rPr lang="en-US"/>
              <a:t>Click to edit Master text styles</a:t>
            </a:r>
          </a:p>
        </p:txBody>
      </p:sp>
      <p:sp>
        <p:nvSpPr>
          <p:cNvPr id="5" name="Date Placeholder 4"/>
          <p:cNvSpPr>
            <a:spLocks noGrp="1"/>
          </p:cNvSpPr>
          <p:nvPr>
            <p:ph type="dt" sz="half" idx="10"/>
          </p:nvPr>
        </p:nvSpPr>
        <p:spPr/>
        <p:txBody>
          <a:bodyPr/>
          <a:lstStyle/>
          <a:p>
            <a:fld id="{FA962E4B-059C-4EA4-8B5A-2096D6AF49BB}" type="datetimeFigureOut">
              <a:rPr lang="en-IN" smtClean="0"/>
              <a:t>11-12-2025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8F3A2D8-AA46-4F7B-8DC4-713499AE6BFC}" type="slidenum">
              <a:rPr lang="en-IN" smtClean="0"/>
              <a:t>‹#›</a:t>
            </a:fld>
            <a:endParaRPr lang="en-IN"/>
          </a:p>
        </p:txBody>
      </p:sp>
    </p:spTree>
    <p:extLst>
      <p:ext uri="{BB962C8B-B14F-4D97-AF65-F5344CB8AC3E}">
        <p14:creationId xmlns:p14="http://schemas.microsoft.com/office/powerpoint/2010/main" val="38687596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63140" y="2336810"/>
            <a:ext cx="28392120" cy="848360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63140" y="11684000"/>
            <a:ext cx="28392120" cy="278485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263140" y="40680650"/>
            <a:ext cx="7406640" cy="2336800"/>
          </a:xfrm>
          <a:prstGeom prst="rect">
            <a:avLst/>
          </a:prstGeom>
        </p:spPr>
        <p:txBody>
          <a:bodyPr vert="horz" lIns="91440" tIns="45720" rIns="91440" bIns="45720" rtlCol="0" anchor="ctr"/>
          <a:lstStyle>
            <a:lvl1pPr algn="l">
              <a:defRPr sz="4320">
                <a:solidFill>
                  <a:schemeClr val="tx1">
                    <a:tint val="75000"/>
                  </a:schemeClr>
                </a:solidFill>
              </a:defRPr>
            </a:lvl1pPr>
          </a:lstStyle>
          <a:p>
            <a:fld id="{FA962E4B-059C-4EA4-8B5A-2096D6AF49BB}" type="datetimeFigureOut">
              <a:rPr lang="en-IN" smtClean="0"/>
              <a:t>11-12-2025</a:t>
            </a:fld>
            <a:endParaRPr lang="en-IN"/>
          </a:p>
        </p:txBody>
      </p:sp>
      <p:sp>
        <p:nvSpPr>
          <p:cNvPr id="5" name="Footer Placeholder 4"/>
          <p:cNvSpPr>
            <a:spLocks noGrp="1"/>
          </p:cNvSpPr>
          <p:nvPr>
            <p:ph type="ftr" sz="quarter" idx="3"/>
          </p:nvPr>
        </p:nvSpPr>
        <p:spPr>
          <a:xfrm>
            <a:off x="10904220" y="40680650"/>
            <a:ext cx="11109960" cy="2336800"/>
          </a:xfrm>
          <a:prstGeom prst="rect">
            <a:avLst/>
          </a:prstGeom>
        </p:spPr>
        <p:txBody>
          <a:bodyPr vert="horz" lIns="91440" tIns="45720" rIns="91440" bIns="45720" rtlCol="0" anchor="ctr"/>
          <a:lstStyle>
            <a:lvl1pPr algn="ctr">
              <a:defRPr sz="432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23248620" y="40680650"/>
            <a:ext cx="7406640" cy="2336800"/>
          </a:xfrm>
          <a:prstGeom prst="rect">
            <a:avLst/>
          </a:prstGeom>
        </p:spPr>
        <p:txBody>
          <a:bodyPr vert="horz" lIns="91440" tIns="45720" rIns="91440" bIns="45720" rtlCol="0" anchor="ctr"/>
          <a:lstStyle>
            <a:lvl1pPr algn="r">
              <a:defRPr sz="4320">
                <a:solidFill>
                  <a:schemeClr val="tx1">
                    <a:tint val="75000"/>
                  </a:schemeClr>
                </a:solidFill>
              </a:defRPr>
            </a:lvl1pPr>
          </a:lstStyle>
          <a:p>
            <a:fld id="{98F3A2D8-AA46-4F7B-8DC4-713499AE6BFC}" type="slidenum">
              <a:rPr lang="en-IN" smtClean="0"/>
              <a:t>‹#›</a:t>
            </a:fld>
            <a:endParaRPr lang="en-IN"/>
          </a:p>
        </p:txBody>
      </p:sp>
    </p:spTree>
    <p:extLst>
      <p:ext uri="{BB962C8B-B14F-4D97-AF65-F5344CB8AC3E}">
        <p14:creationId xmlns:p14="http://schemas.microsoft.com/office/powerpoint/2010/main" val="53250339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3291840" rtl="0" eaLnBrk="1" latinLnBrk="0" hangingPunct="1">
        <a:lnSpc>
          <a:spcPct val="90000"/>
        </a:lnSpc>
        <a:spcBef>
          <a:spcPct val="0"/>
        </a:spcBef>
        <a:buNone/>
        <a:defRPr sz="15840" kern="1200">
          <a:solidFill>
            <a:schemeClr val="tx1"/>
          </a:solidFill>
          <a:latin typeface="+mj-lt"/>
          <a:ea typeface="+mj-ea"/>
          <a:cs typeface="+mj-cs"/>
        </a:defRPr>
      </a:lvl1pPr>
    </p:titleStyle>
    <p:bodyStyle>
      <a:lvl1pPr marL="822960" indent="-822960" algn="l" defTabSz="3291840" rtl="0" eaLnBrk="1" latinLnBrk="0" hangingPunct="1">
        <a:lnSpc>
          <a:spcPct val="90000"/>
        </a:lnSpc>
        <a:spcBef>
          <a:spcPts val="3600"/>
        </a:spcBef>
        <a:buFont typeface="Arial" panose="020B0604020202020204" pitchFamily="34" charset="0"/>
        <a:buChar char="•"/>
        <a:defRPr sz="10080" kern="1200">
          <a:solidFill>
            <a:schemeClr val="tx1"/>
          </a:solidFill>
          <a:latin typeface="+mn-lt"/>
          <a:ea typeface="+mn-ea"/>
          <a:cs typeface="+mn-cs"/>
        </a:defRPr>
      </a:lvl1pPr>
      <a:lvl2pPr marL="2468880" indent="-822960" algn="l" defTabSz="3291840" rtl="0" eaLnBrk="1" latinLnBrk="0" hangingPunct="1">
        <a:lnSpc>
          <a:spcPct val="90000"/>
        </a:lnSpc>
        <a:spcBef>
          <a:spcPts val="1800"/>
        </a:spcBef>
        <a:buFont typeface="Arial" panose="020B0604020202020204" pitchFamily="34" charset="0"/>
        <a:buChar char="•"/>
        <a:defRPr sz="8640" kern="1200">
          <a:solidFill>
            <a:schemeClr val="tx1"/>
          </a:solidFill>
          <a:latin typeface="+mn-lt"/>
          <a:ea typeface="+mn-ea"/>
          <a:cs typeface="+mn-cs"/>
        </a:defRPr>
      </a:lvl2pPr>
      <a:lvl3pPr marL="4114800" indent="-822960" algn="l" defTabSz="3291840" rtl="0" eaLnBrk="1" latinLnBrk="0" hangingPunct="1">
        <a:lnSpc>
          <a:spcPct val="90000"/>
        </a:lnSpc>
        <a:spcBef>
          <a:spcPts val="1800"/>
        </a:spcBef>
        <a:buFont typeface="Arial" panose="020B0604020202020204" pitchFamily="34" charset="0"/>
        <a:buChar char="•"/>
        <a:defRPr sz="7200" kern="1200">
          <a:solidFill>
            <a:schemeClr val="tx1"/>
          </a:solidFill>
          <a:latin typeface="+mn-lt"/>
          <a:ea typeface="+mn-ea"/>
          <a:cs typeface="+mn-cs"/>
        </a:defRPr>
      </a:lvl3pPr>
      <a:lvl4pPr marL="576072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4pPr>
      <a:lvl5pPr marL="740664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5pPr>
      <a:lvl6pPr marL="905256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6pPr>
      <a:lvl7pPr marL="1069848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7pPr>
      <a:lvl8pPr marL="1234440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8pPr>
      <a:lvl9pPr marL="1399032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9pPr>
    </p:bodyStyle>
    <p:otherStyle>
      <a:defPPr>
        <a:defRPr lang="en-US"/>
      </a:defPPr>
      <a:lvl1pPr marL="0" algn="l" defTabSz="3291840" rtl="0" eaLnBrk="1" latinLnBrk="0" hangingPunct="1">
        <a:defRPr sz="6480" kern="1200">
          <a:solidFill>
            <a:schemeClr val="tx1"/>
          </a:solidFill>
          <a:latin typeface="+mn-lt"/>
          <a:ea typeface="+mn-ea"/>
          <a:cs typeface="+mn-cs"/>
        </a:defRPr>
      </a:lvl1pPr>
      <a:lvl2pPr marL="1645920" algn="l" defTabSz="3291840" rtl="0" eaLnBrk="1" latinLnBrk="0" hangingPunct="1">
        <a:defRPr sz="6480" kern="1200">
          <a:solidFill>
            <a:schemeClr val="tx1"/>
          </a:solidFill>
          <a:latin typeface="+mn-lt"/>
          <a:ea typeface="+mn-ea"/>
          <a:cs typeface="+mn-cs"/>
        </a:defRPr>
      </a:lvl2pPr>
      <a:lvl3pPr marL="3291840" algn="l" defTabSz="3291840" rtl="0" eaLnBrk="1" latinLnBrk="0" hangingPunct="1">
        <a:defRPr sz="6480" kern="1200">
          <a:solidFill>
            <a:schemeClr val="tx1"/>
          </a:solidFill>
          <a:latin typeface="+mn-lt"/>
          <a:ea typeface="+mn-ea"/>
          <a:cs typeface="+mn-cs"/>
        </a:defRPr>
      </a:lvl3pPr>
      <a:lvl4pPr marL="4937760" algn="l" defTabSz="3291840" rtl="0" eaLnBrk="1" latinLnBrk="0" hangingPunct="1">
        <a:defRPr sz="6480" kern="1200">
          <a:solidFill>
            <a:schemeClr val="tx1"/>
          </a:solidFill>
          <a:latin typeface="+mn-lt"/>
          <a:ea typeface="+mn-ea"/>
          <a:cs typeface="+mn-cs"/>
        </a:defRPr>
      </a:lvl4pPr>
      <a:lvl5pPr marL="6583680" algn="l" defTabSz="3291840" rtl="0" eaLnBrk="1" latinLnBrk="0" hangingPunct="1">
        <a:defRPr sz="6480" kern="1200">
          <a:solidFill>
            <a:schemeClr val="tx1"/>
          </a:solidFill>
          <a:latin typeface="+mn-lt"/>
          <a:ea typeface="+mn-ea"/>
          <a:cs typeface="+mn-cs"/>
        </a:defRPr>
      </a:lvl5pPr>
      <a:lvl6pPr marL="8229600" algn="l" defTabSz="3291840" rtl="0" eaLnBrk="1" latinLnBrk="0" hangingPunct="1">
        <a:defRPr sz="6480" kern="1200">
          <a:solidFill>
            <a:schemeClr val="tx1"/>
          </a:solidFill>
          <a:latin typeface="+mn-lt"/>
          <a:ea typeface="+mn-ea"/>
          <a:cs typeface="+mn-cs"/>
        </a:defRPr>
      </a:lvl6pPr>
      <a:lvl7pPr marL="9875520" algn="l" defTabSz="3291840" rtl="0" eaLnBrk="1" latinLnBrk="0" hangingPunct="1">
        <a:defRPr sz="6480" kern="1200">
          <a:solidFill>
            <a:schemeClr val="tx1"/>
          </a:solidFill>
          <a:latin typeface="+mn-lt"/>
          <a:ea typeface="+mn-ea"/>
          <a:cs typeface="+mn-cs"/>
        </a:defRPr>
      </a:lvl7pPr>
      <a:lvl8pPr marL="11521440" algn="l" defTabSz="3291840" rtl="0" eaLnBrk="1" latinLnBrk="0" hangingPunct="1">
        <a:defRPr sz="6480" kern="1200">
          <a:solidFill>
            <a:schemeClr val="tx1"/>
          </a:solidFill>
          <a:latin typeface="+mn-lt"/>
          <a:ea typeface="+mn-ea"/>
          <a:cs typeface="+mn-cs"/>
        </a:defRPr>
      </a:lvl8pPr>
      <a:lvl9pPr marL="13167360" algn="l" defTabSz="3291840" rtl="0" eaLnBrk="1" latinLnBrk="0" hangingPunct="1">
        <a:defRPr sz="648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3" Type="http://schemas.openxmlformats.org/officeDocument/2006/relationships/image" Target="../media/image12.png"/><Relationship Id="rId18" Type="http://schemas.openxmlformats.org/officeDocument/2006/relationships/image" Target="../media/image17.png"/><Relationship Id="rId26" Type="http://schemas.openxmlformats.org/officeDocument/2006/relationships/image" Target="../media/image25.png"/><Relationship Id="rId3" Type="http://schemas.openxmlformats.org/officeDocument/2006/relationships/image" Target="../media/image2.png"/><Relationship Id="rId21" Type="http://schemas.openxmlformats.org/officeDocument/2006/relationships/image" Target="../media/image20.png"/><Relationship Id="rId7" Type="http://schemas.openxmlformats.org/officeDocument/2006/relationships/image" Target="../media/image6.png"/><Relationship Id="rId12" Type="http://schemas.openxmlformats.org/officeDocument/2006/relationships/image" Target="../media/image11.png"/><Relationship Id="rId17" Type="http://schemas.openxmlformats.org/officeDocument/2006/relationships/image" Target="../media/image16.png"/><Relationship Id="rId25" Type="http://schemas.openxmlformats.org/officeDocument/2006/relationships/image" Target="../media/image24.png"/><Relationship Id="rId33" Type="http://schemas.openxmlformats.org/officeDocument/2006/relationships/image" Target="../media/image32.png"/><Relationship Id="rId2" Type="http://schemas.openxmlformats.org/officeDocument/2006/relationships/image" Target="../media/image1.png"/><Relationship Id="rId16" Type="http://schemas.openxmlformats.org/officeDocument/2006/relationships/image" Target="../media/image15.png"/><Relationship Id="rId20" Type="http://schemas.openxmlformats.org/officeDocument/2006/relationships/image" Target="../media/image19.png"/><Relationship Id="rId29" Type="http://schemas.openxmlformats.org/officeDocument/2006/relationships/image" Target="../media/image28.png"/><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0.png"/><Relationship Id="rId24" Type="http://schemas.openxmlformats.org/officeDocument/2006/relationships/image" Target="../media/image23.png"/><Relationship Id="rId32" Type="http://schemas.openxmlformats.org/officeDocument/2006/relationships/image" Target="../media/image31.png"/><Relationship Id="rId5" Type="http://schemas.openxmlformats.org/officeDocument/2006/relationships/image" Target="../media/image4.png"/><Relationship Id="rId15" Type="http://schemas.openxmlformats.org/officeDocument/2006/relationships/image" Target="../media/image14.png"/><Relationship Id="rId23" Type="http://schemas.openxmlformats.org/officeDocument/2006/relationships/image" Target="../media/image22.png"/><Relationship Id="rId28" Type="http://schemas.openxmlformats.org/officeDocument/2006/relationships/image" Target="../media/image27.jpg"/><Relationship Id="rId10" Type="http://schemas.openxmlformats.org/officeDocument/2006/relationships/image" Target="../media/image9.png"/><Relationship Id="rId19" Type="http://schemas.openxmlformats.org/officeDocument/2006/relationships/image" Target="../media/image18.png"/><Relationship Id="rId31" Type="http://schemas.openxmlformats.org/officeDocument/2006/relationships/image" Target="../media/image30.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png"/><Relationship Id="rId22" Type="http://schemas.openxmlformats.org/officeDocument/2006/relationships/image" Target="../media/image21.png"/><Relationship Id="rId27" Type="http://schemas.openxmlformats.org/officeDocument/2006/relationships/image" Target="../media/image26.jpg"/><Relationship Id="rId30" Type="http://schemas.openxmlformats.org/officeDocument/2006/relationships/image" Target="../media/image29.png"/><Relationship Id="rId8" Type="http://schemas.openxmlformats.org/officeDocument/2006/relationships/image" Target="../media/image7.png"/></Relationships>
</file>

<file path=ppt/slides/_rels/slide2.xml.rels><?xml version="1.0" encoding="UTF-8" standalone="yes"?>
<Relationships xmlns="http://schemas.openxmlformats.org/package/2006/relationships"><Relationship Id="rId13" Type="http://schemas.openxmlformats.org/officeDocument/2006/relationships/image" Target="../media/image43.png"/><Relationship Id="rId18" Type="http://schemas.openxmlformats.org/officeDocument/2006/relationships/image" Target="../media/image48.png"/><Relationship Id="rId26" Type="http://schemas.openxmlformats.org/officeDocument/2006/relationships/image" Target="../media/image56.png"/><Relationship Id="rId39" Type="http://schemas.openxmlformats.org/officeDocument/2006/relationships/image" Target="../media/image14.png"/><Relationship Id="rId21" Type="http://schemas.openxmlformats.org/officeDocument/2006/relationships/image" Target="../media/image51.png"/><Relationship Id="rId34" Type="http://schemas.openxmlformats.org/officeDocument/2006/relationships/image" Target="../media/image64.png"/><Relationship Id="rId42" Type="http://schemas.openxmlformats.org/officeDocument/2006/relationships/image" Target="../media/image66.png"/><Relationship Id="rId47" Type="http://schemas.openxmlformats.org/officeDocument/2006/relationships/image" Target="../media/image24.png"/><Relationship Id="rId50" Type="http://schemas.openxmlformats.org/officeDocument/2006/relationships/image" Target="../media/image27.jpg"/><Relationship Id="rId7" Type="http://schemas.openxmlformats.org/officeDocument/2006/relationships/image" Target="../media/image37.png"/><Relationship Id="rId2" Type="http://schemas.openxmlformats.org/officeDocument/2006/relationships/image" Target="../media/image33.jpg"/><Relationship Id="rId16" Type="http://schemas.openxmlformats.org/officeDocument/2006/relationships/image" Target="../media/image46.png"/><Relationship Id="rId29" Type="http://schemas.openxmlformats.org/officeDocument/2006/relationships/image" Target="../media/image59.png"/><Relationship Id="rId11" Type="http://schemas.openxmlformats.org/officeDocument/2006/relationships/image" Target="../media/image41.png"/><Relationship Id="rId24" Type="http://schemas.openxmlformats.org/officeDocument/2006/relationships/image" Target="../media/image54.png"/><Relationship Id="rId32" Type="http://schemas.openxmlformats.org/officeDocument/2006/relationships/image" Target="../media/image62.png"/><Relationship Id="rId37" Type="http://schemas.openxmlformats.org/officeDocument/2006/relationships/image" Target="../media/image10.png"/><Relationship Id="rId40" Type="http://schemas.openxmlformats.org/officeDocument/2006/relationships/image" Target="../media/image15.png"/><Relationship Id="rId45" Type="http://schemas.openxmlformats.org/officeDocument/2006/relationships/image" Target="../media/image21.png"/><Relationship Id="rId5" Type="http://schemas.openxmlformats.org/officeDocument/2006/relationships/image" Target="../media/image35.png"/><Relationship Id="rId15" Type="http://schemas.openxmlformats.org/officeDocument/2006/relationships/image" Target="../media/image45.png"/><Relationship Id="rId23" Type="http://schemas.openxmlformats.org/officeDocument/2006/relationships/image" Target="../media/image53.png"/><Relationship Id="rId28" Type="http://schemas.openxmlformats.org/officeDocument/2006/relationships/image" Target="../media/image58.png"/><Relationship Id="rId36" Type="http://schemas.openxmlformats.org/officeDocument/2006/relationships/image" Target="../media/image9.png"/><Relationship Id="rId49" Type="http://schemas.openxmlformats.org/officeDocument/2006/relationships/image" Target="../media/image26.jpg"/><Relationship Id="rId10" Type="http://schemas.openxmlformats.org/officeDocument/2006/relationships/image" Target="../media/image40.png"/><Relationship Id="rId19" Type="http://schemas.openxmlformats.org/officeDocument/2006/relationships/image" Target="../media/image49.png"/><Relationship Id="rId31" Type="http://schemas.openxmlformats.org/officeDocument/2006/relationships/image" Target="../media/image61.png"/><Relationship Id="rId44" Type="http://schemas.openxmlformats.org/officeDocument/2006/relationships/image" Target="../media/image20.png"/><Relationship Id="rId4" Type="http://schemas.openxmlformats.org/officeDocument/2006/relationships/image" Target="../media/image34.png"/><Relationship Id="rId9" Type="http://schemas.openxmlformats.org/officeDocument/2006/relationships/image" Target="../media/image39.webp"/><Relationship Id="rId14" Type="http://schemas.openxmlformats.org/officeDocument/2006/relationships/image" Target="../media/image44.png"/><Relationship Id="rId22" Type="http://schemas.openxmlformats.org/officeDocument/2006/relationships/image" Target="../media/image52.png"/><Relationship Id="rId27" Type="http://schemas.openxmlformats.org/officeDocument/2006/relationships/image" Target="../media/image57.png"/><Relationship Id="rId30" Type="http://schemas.openxmlformats.org/officeDocument/2006/relationships/image" Target="../media/image60.png"/><Relationship Id="rId35" Type="http://schemas.openxmlformats.org/officeDocument/2006/relationships/image" Target="../media/image8.png"/><Relationship Id="rId43" Type="http://schemas.openxmlformats.org/officeDocument/2006/relationships/image" Target="../media/image67.png"/><Relationship Id="rId48" Type="http://schemas.openxmlformats.org/officeDocument/2006/relationships/image" Target="../media/image25.png"/><Relationship Id="rId8" Type="http://schemas.openxmlformats.org/officeDocument/2006/relationships/image" Target="../media/image38.png"/><Relationship Id="rId51" Type="http://schemas.openxmlformats.org/officeDocument/2006/relationships/image" Target="../media/image22.png"/><Relationship Id="rId3" Type="http://schemas.openxmlformats.org/officeDocument/2006/relationships/image" Target="../media/image28.png"/><Relationship Id="rId12" Type="http://schemas.openxmlformats.org/officeDocument/2006/relationships/image" Target="../media/image42.png"/><Relationship Id="rId17" Type="http://schemas.openxmlformats.org/officeDocument/2006/relationships/image" Target="../media/image47.png"/><Relationship Id="rId25" Type="http://schemas.openxmlformats.org/officeDocument/2006/relationships/image" Target="../media/image55.png"/><Relationship Id="rId33" Type="http://schemas.openxmlformats.org/officeDocument/2006/relationships/image" Target="../media/image63.png"/><Relationship Id="rId38" Type="http://schemas.openxmlformats.org/officeDocument/2006/relationships/image" Target="../media/image65.png"/><Relationship Id="rId46" Type="http://schemas.openxmlformats.org/officeDocument/2006/relationships/image" Target="../media/image23.png"/><Relationship Id="rId20" Type="http://schemas.openxmlformats.org/officeDocument/2006/relationships/image" Target="../media/image50.png"/><Relationship Id="rId41"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36.jpeg"/></Relationships>
</file>

<file path=ppt/slides/_rels/slide3.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69.png"/><Relationship Id="rId7" Type="http://schemas.openxmlformats.org/officeDocument/2006/relationships/image" Target="../media/image12.png"/><Relationship Id="rId2" Type="http://schemas.openxmlformats.org/officeDocument/2006/relationships/image" Target="../media/image68.png"/><Relationship Id="rId1" Type="http://schemas.openxmlformats.org/officeDocument/2006/relationships/slideLayout" Target="../slideLayouts/slideLayout1.xml"/><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image" Target="../media/image71.png"/><Relationship Id="rId10" Type="http://schemas.openxmlformats.org/officeDocument/2006/relationships/image" Target="../media/image15.png"/><Relationship Id="rId4" Type="http://schemas.openxmlformats.org/officeDocument/2006/relationships/image" Target="../media/image70.png"/><Relationship Id="rId9"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325791DA-846B-4070-DCB9-17DC37F21F6F}"/>
              </a:ext>
            </a:extLst>
          </p:cNvPr>
          <p:cNvGrpSpPr/>
          <p:nvPr/>
        </p:nvGrpSpPr>
        <p:grpSpPr>
          <a:xfrm>
            <a:off x="7852885" y="29151940"/>
            <a:ext cx="11120915" cy="1328060"/>
            <a:chOff x="-65314" y="65313"/>
            <a:chExt cx="32983711" cy="3592288"/>
          </a:xfrm>
        </p:grpSpPr>
        <p:sp>
          <p:nvSpPr>
            <p:cNvPr id="19" name="Rectangle 18">
              <a:extLst>
                <a:ext uri="{FF2B5EF4-FFF2-40B4-BE49-F238E27FC236}">
                  <a16:creationId xmlns:a16="http://schemas.microsoft.com/office/drawing/2014/main" id="{4C8DD2F6-DB6E-E53E-AB57-064711DD0460}"/>
                </a:ext>
              </a:extLst>
            </p:cNvPr>
            <p:cNvSpPr/>
            <p:nvPr/>
          </p:nvSpPr>
          <p:spPr>
            <a:xfrm>
              <a:off x="-65314" y="65315"/>
              <a:ext cx="32918400" cy="3592286"/>
            </a:xfrm>
            <a:prstGeom prst="rect">
              <a:avLst/>
            </a:prstGeom>
            <a:solidFill>
              <a:srgbClr val="18404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0" name="Right Triangle 19">
              <a:extLst>
                <a:ext uri="{FF2B5EF4-FFF2-40B4-BE49-F238E27FC236}">
                  <a16:creationId xmlns:a16="http://schemas.microsoft.com/office/drawing/2014/main" id="{11182687-E2EE-C8F7-9263-AD9379678E7E}"/>
                </a:ext>
              </a:extLst>
            </p:cNvPr>
            <p:cNvSpPr/>
            <p:nvPr/>
          </p:nvSpPr>
          <p:spPr>
            <a:xfrm flipH="1">
              <a:off x="17288178" y="65313"/>
              <a:ext cx="15630219" cy="3592286"/>
            </a:xfrm>
            <a:prstGeom prst="rtTriangle">
              <a:avLst/>
            </a:prstGeom>
            <a:solidFill>
              <a:srgbClr val="235F5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27" name="Group 26">
            <a:extLst>
              <a:ext uri="{FF2B5EF4-FFF2-40B4-BE49-F238E27FC236}">
                <a16:creationId xmlns:a16="http://schemas.microsoft.com/office/drawing/2014/main" id="{84A5E392-F2AE-4444-481C-B897002C84E4}"/>
              </a:ext>
            </a:extLst>
          </p:cNvPr>
          <p:cNvGrpSpPr/>
          <p:nvPr/>
        </p:nvGrpSpPr>
        <p:grpSpPr>
          <a:xfrm>
            <a:off x="-82800" y="-65315"/>
            <a:ext cx="33083999" cy="43956515"/>
            <a:chOff x="-97971" y="-65315"/>
            <a:chExt cx="33083999" cy="43956515"/>
          </a:xfrm>
        </p:grpSpPr>
        <p:grpSp>
          <p:nvGrpSpPr>
            <p:cNvPr id="25" name="Group 24">
              <a:extLst>
                <a:ext uri="{FF2B5EF4-FFF2-40B4-BE49-F238E27FC236}">
                  <a16:creationId xmlns:a16="http://schemas.microsoft.com/office/drawing/2014/main" id="{E54FE0D7-8558-0428-8B49-CDCFB14DA464}"/>
                </a:ext>
              </a:extLst>
            </p:cNvPr>
            <p:cNvGrpSpPr/>
            <p:nvPr/>
          </p:nvGrpSpPr>
          <p:grpSpPr>
            <a:xfrm>
              <a:off x="-97971" y="-65315"/>
              <a:ext cx="33083999" cy="3592288"/>
              <a:chOff x="-97971" y="-65315"/>
              <a:chExt cx="33083999" cy="3592288"/>
            </a:xfrm>
          </p:grpSpPr>
          <p:grpSp>
            <p:nvGrpSpPr>
              <p:cNvPr id="7" name="Group 6">
                <a:extLst>
                  <a:ext uri="{FF2B5EF4-FFF2-40B4-BE49-F238E27FC236}">
                    <a16:creationId xmlns:a16="http://schemas.microsoft.com/office/drawing/2014/main" id="{7A3E100E-1335-10C0-ACFD-D6C1F685D925}"/>
                  </a:ext>
                </a:extLst>
              </p:cNvPr>
              <p:cNvGrpSpPr/>
              <p:nvPr/>
            </p:nvGrpSpPr>
            <p:grpSpPr>
              <a:xfrm>
                <a:off x="-97971" y="-65315"/>
                <a:ext cx="33083999" cy="3592288"/>
                <a:chOff x="-65314" y="65313"/>
                <a:chExt cx="32983711" cy="3592288"/>
              </a:xfrm>
            </p:grpSpPr>
            <p:sp>
              <p:nvSpPr>
                <p:cNvPr id="4" name="Rectangle 3">
                  <a:extLst>
                    <a:ext uri="{FF2B5EF4-FFF2-40B4-BE49-F238E27FC236}">
                      <a16:creationId xmlns:a16="http://schemas.microsoft.com/office/drawing/2014/main" id="{B300DCBA-01CA-7594-942C-58824C4B2BF4}"/>
                    </a:ext>
                  </a:extLst>
                </p:cNvPr>
                <p:cNvSpPr/>
                <p:nvPr/>
              </p:nvSpPr>
              <p:spPr>
                <a:xfrm>
                  <a:off x="-65314" y="65315"/>
                  <a:ext cx="32918400" cy="3592286"/>
                </a:xfrm>
                <a:prstGeom prst="rect">
                  <a:avLst/>
                </a:prstGeom>
                <a:solidFill>
                  <a:srgbClr val="18404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 name="Right Triangle 5">
                  <a:extLst>
                    <a:ext uri="{FF2B5EF4-FFF2-40B4-BE49-F238E27FC236}">
                      <a16:creationId xmlns:a16="http://schemas.microsoft.com/office/drawing/2014/main" id="{82DBFA6C-C09C-9788-11BC-61AC3DBB102D}"/>
                    </a:ext>
                  </a:extLst>
                </p:cNvPr>
                <p:cNvSpPr/>
                <p:nvPr/>
              </p:nvSpPr>
              <p:spPr>
                <a:xfrm flipH="1">
                  <a:off x="17288178" y="65313"/>
                  <a:ext cx="15630219" cy="3592286"/>
                </a:xfrm>
                <a:prstGeom prst="rtTriangle">
                  <a:avLst/>
                </a:prstGeom>
                <a:solidFill>
                  <a:srgbClr val="235F5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TextBox 8">
                <a:extLst>
                  <a:ext uri="{FF2B5EF4-FFF2-40B4-BE49-F238E27FC236}">
                    <a16:creationId xmlns:a16="http://schemas.microsoft.com/office/drawing/2014/main" id="{BED5D682-FD7B-4D91-4030-942999A4146C}"/>
                  </a:ext>
                </a:extLst>
              </p:cNvPr>
              <p:cNvSpPr txBox="1"/>
              <p:nvPr/>
            </p:nvSpPr>
            <p:spPr>
              <a:xfrm>
                <a:off x="3004457" y="484333"/>
                <a:ext cx="26909486" cy="2492990"/>
              </a:xfrm>
              <a:prstGeom prst="rect">
                <a:avLst/>
              </a:prstGeom>
              <a:noFill/>
              <a:ln>
                <a:noFill/>
              </a:ln>
            </p:spPr>
            <p:txBody>
              <a:bodyPr wrap="square" rtlCol="0">
                <a:spAutoFit/>
              </a:bodyPr>
              <a:lstStyle/>
              <a:p>
                <a:pPr marL="0" marR="0" lvl="0" indent="0" algn="ctr" defTabSz="914400" rtl="0" eaLnBrk="1" fontAlgn="auto" latinLnBrk="0" hangingPunct="1">
                  <a:lnSpc>
                    <a:spcPct val="70000"/>
                  </a:lnSpc>
                  <a:spcBef>
                    <a:spcPts val="0"/>
                  </a:spcBef>
                  <a:spcAft>
                    <a:spcPts val="0"/>
                  </a:spcAft>
                  <a:buClr>
                    <a:srgbClr val="000000"/>
                  </a:buClr>
                  <a:buSzTx/>
                  <a:buFont typeface="Arial"/>
                  <a:buNone/>
                  <a:tabLst/>
                  <a:defRPr/>
                </a:pPr>
                <a:r>
                  <a:rPr kumimoji="0" lang="en-US" sz="6000" b="1" i="0" u="none" strike="noStrike" kern="0" cap="none" spc="0" normalizeH="0" baseline="0" noProof="0" dirty="0">
                    <a:ln>
                      <a:noFill/>
                    </a:ln>
                    <a:solidFill>
                      <a:schemeClr val="bg2">
                        <a:lumMod val="90000"/>
                      </a:schemeClr>
                    </a:solidFill>
                    <a:effectLst/>
                    <a:uLnTx/>
                    <a:uFillTx/>
                    <a:latin typeface="Arial Rounded MT Bold" panose="020F0704030504030204" pitchFamily="34" charset="0"/>
                    <a:ea typeface="Arial"/>
                    <a:cs typeface="Arial"/>
                    <a:sym typeface="Arial"/>
                  </a:rPr>
                  <a:t> </a:t>
                </a:r>
                <a:r>
                  <a:rPr kumimoji="0" lang="en-US" sz="6000" b="1" i="0" u="none" strike="noStrike" kern="0" cap="none" spc="0" normalizeH="0" baseline="0" noProof="0" dirty="0">
                    <a:ln>
                      <a:noFill/>
                    </a:ln>
                    <a:solidFill>
                      <a:schemeClr val="bg2">
                        <a:lumMod val="90000"/>
                      </a:schemeClr>
                    </a:solidFill>
                    <a:effectLst/>
                    <a:uLnTx/>
                    <a:uFillTx/>
                    <a:latin typeface="Arial Rounded MT Bold" panose="020F0704030504030204" pitchFamily="34" charset="0"/>
                    <a:cs typeface="Arial"/>
                    <a:sym typeface="Arial"/>
                  </a:rPr>
                  <a:t>Mitochondrial Responses to BCL-2 Inhibitors in Hematological Cancer</a:t>
                </a:r>
                <a:endParaRPr kumimoji="0" lang="en-US" sz="6000" b="1" i="0" u="none" strike="noStrike" kern="0" cap="none" spc="0" normalizeH="0" baseline="0" noProof="0" dirty="0">
                  <a:ln>
                    <a:noFill/>
                  </a:ln>
                  <a:solidFill>
                    <a:schemeClr val="bg2">
                      <a:lumMod val="90000"/>
                    </a:schemeClr>
                  </a:solidFill>
                  <a:effectLst/>
                  <a:uLnTx/>
                  <a:uFillTx/>
                  <a:latin typeface="Arial Rounded MT Bold" panose="020F0704030504030204" pitchFamily="34" charset="0"/>
                  <a:ea typeface="Arial"/>
                  <a:cs typeface="Arial"/>
                  <a:sym typeface="Arial"/>
                </a:endParaRPr>
              </a:p>
              <a:p>
                <a:pPr marL="0" marR="0" lvl="0" indent="0" algn="ctr" defTabSz="914400" rtl="0" eaLnBrk="1" fontAlgn="auto" latinLnBrk="0" hangingPunct="1">
                  <a:lnSpc>
                    <a:spcPct val="10000"/>
                  </a:lnSpc>
                  <a:spcBef>
                    <a:spcPts val="0"/>
                  </a:spcBef>
                  <a:spcAft>
                    <a:spcPts val="0"/>
                  </a:spcAft>
                  <a:buClr>
                    <a:srgbClr val="000000"/>
                  </a:buClr>
                  <a:buSzTx/>
                  <a:buFont typeface="Arial"/>
                  <a:buNone/>
                  <a:tabLst/>
                  <a:defRPr/>
                </a:pPr>
                <a:endParaRPr kumimoji="0" lang="en-US" sz="6000" b="1" i="0" u="none" strike="noStrike" kern="0" cap="none" spc="0" normalizeH="0" baseline="0" noProof="0" dirty="0">
                  <a:ln>
                    <a:noFill/>
                  </a:ln>
                  <a:solidFill>
                    <a:schemeClr val="bg2">
                      <a:lumMod val="90000"/>
                    </a:schemeClr>
                  </a:solidFill>
                  <a:effectLst/>
                  <a:uLnTx/>
                  <a:uFillTx/>
                  <a:latin typeface="Arial"/>
                  <a:ea typeface="Arial"/>
                  <a:cs typeface="Arial"/>
                  <a:sym typeface="Arial"/>
                </a:endParaRPr>
              </a:p>
              <a:p>
                <a:pPr marL="0" marR="0" lvl="0" indent="0" algn="ctr" defTabSz="914400" rtl="0" eaLnBrk="1" fontAlgn="auto" latinLnBrk="0" hangingPunct="1">
                  <a:lnSpc>
                    <a:spcPct val="90000"/>
                  </a:lnSpc>
                  <a:spcBef>
                    <a:spcPts val="0"/>
                  </a:spcBef>
                  <a:spcAft>
                    <a:spcPts val="0"/>
                  </a:spcAft>
                  <a:buClr>
                    <a:srgbClr val="000000"/>
                  </a:buClr>
                  <a:buSzTx/>
                  <a:buFont typeface="Arial"/>
                  <a:buNone/>
                  <a:tabLst/>
                  <a:defRPr/>
                </a:pPr>
                <a:r>
                  <a:rPr kumimoji="0" lang="en-US" sz="4000" b="1" i="0" u="sng" strike="noStrike" kern="0" cap="none" spc="0" normalizeH="0" baseline="0" noProof="0" dirty="0">
                    <a:ln>
                      <a:noFill/>
                    </a:ln>
                    <a:solidFill>
                      <a:schemeClr val="bg2">
                        <a:lumMod val="90000"/>
                      </a:schemeClr>
                    </a:solidFill>
                    <a:effectLst/>
                    <a:uLnTx/>
                    <a:uFillTx/>
                    <a:latin typeface="Arial Narrow" panose="020B0606020202030204" pitchFamily="34" charset="0"/>
                    <a:ea typeface="Arial"/>
                    <a:cs typeface="Arial"/>
                    <a:sym typeface="Arial"/>
                  </a:rPr>
                  <a:t>S</a:t>
                </a:r>
                <a:r>
                  <a:rPr kumimoji="0" lang="en-US" sz="4000" b="1" i="0" u="sng" strike="noStrike" kern="0" cap="none" spc="0" normalizeH="0" baseline="0" noProof="0" dirty="0">
                    <a:ln>
                      <a:noFill/>
                    </a:ln>
                    <a:solidFill>
                      <a:schemeClr val="bg2">
                        <a:lumMod val="90000"/>
                      </a:schemeClr>
                    </a:solidFill>
                    <a:effectLst/>
                    <a:uLnTx/>
                    <a:uFillTx/>
                    <a:latin typeface="Arial Narrow" panose="020B0606020202030204" pitchFamily="34" charset="0"/>
                    <a:cs typeface="Arial"/>
                    <a:sym typeface="Arial"/>
                  </a:rPr>
                  <a:t>hyamjith P</a:t>
                </a:r>
                <a:r>
                  <a:rPr kumimoji="0" lang="en-US" sz="4000" b="1" i="0" u="sng" strike="noStrike" kern="0" cap="none" spc="0" normalizeH="0" baseline="30000" noProof="0" dirty="0">
                    <a:ln>
                      <a:noFill/>
                    </a:ln>
                    <a:solidFill>
                      <a:schemeClr val="bg2">
                        <a:lumMod val="90000"/>
                      </a:schemeClr>
                    </a:solidFill>
                    <a:effectLst/>
                    <a:uLnTx/>
                    <a:uFillTx/>
                    <a:latin typeface="Arial Narrow" panose="020B0606020202030204" pitchFamily="34" charset="0"/>
                    <a:ea typeface="Arial"/>
                    <a:cs typeface="Arial"/>
                    <a:sym typeface="Arial"/>
                  </a:rPr>
                  <a:t>1</a:t>
                </a:r>
                <a:r>
                  <a:rPr kumimoji="0" lang="en-US" sz="4000" b="1" i="0" u="none" strike="noStrike" kern="0" cap="none" spc="0" normalizeH="0" baseline="0" noProof="0" dirty="0">
                    <a:ln>
                      <a:noFill/>
                    </a:ln>
                    <a:solidFill>
                      <a:schemeClr val="bg2">
                        <a:lumMod val="90000"/>
                      </a:schemeClr>
                    </a:solidFill>
                    <a:effectLst/>
                    <a:uLnTx/>
                    <a:uFillTx/>
                    <a:latin typeface="Arial Narrow" panose="020B0606020202030204" pitchFamily="34" charset="0"/>
                    <a:ea typeface="Arial"/>
                    <a:cs typeface="Arial"/>
                    <a:sym typeface="Arial"/>
                  </a:rPr>
                  <a:t>, Sagar S Desai</a:t>
                </a:r>
                <a:r>
                  <a:rPr lang="en-US" sz="4000" b="1" kern="0" baseline="30000" dirty="0">
                    <a:solidFill>
                      <a:schemeClr val="bg2">
                        <a:lumMod val="90000"/>
                      </a:schemeClr>
                    </a:solidFill>
                    <a:latin typeface="Arial Narrow" panose="020B0606020202030204" pitchFamily="34" charset="0"/>
                    <a:cs typeface="Arial"/>
                    <a:sym typeface="Arial"/>
                  </a:rPr>
                  <a:t>2</a:t>
                </a:r>
                <a:r>
                  <a:rPr kumimoji="0" lang="en-US" sz="4000" b="1" i="0" u="none" strike="noStrike" kern="0" cap="none" spc="0" normalizeH="0" baseline="0" noProof="0" dirty="0">
                    <a:ln>
                      <a:noFill/>
                    </a:ln>
                    <a:solidFill>
                      <a:schemeClr val="bg2">
                        <a:lumMod val="90000"/>
                      </a:schemeClr>
                    </a:solidFill>
                    <a:effectLst/>
                    <a:uLnTx/>
                    <a:uFillTx/>
                    <a:latin typeface="Arial Narrow" panose="020B0606020202030204" pitchFamily="34" charset="0"/>
                    <a:cs typeface="Arial"/>
                    <a:sym typeface="Arial"/>
                  </a:rPr>
                  <a:t>, </a:t>
                </a:r>
                <a:r>
                  <a:rPr kumimoji="0" lang="en-US" sz="4000" b="1" i="0" u="none" strike="noStrike" kern="0" cap="none" spc="0" normalizeH="0" baseline="0" noProof="0" dirty="0">
                    <a:ln>
                      <a:noFill/>
                    </a:ln>
                    <a:solidFill>
                      <a:schemeClr val="bg2">
                        <a:lumMod val="90000"/>
                      </a:schemeClr>
                    </a:solidFill>
                    <a:effectLst/>
                    <a:uLnTx/>
                    <a:uFillTx/>
                    <a:latin typeface="Arial Narrow" panose="020B0606020202030204" pitchFamily="34" charset="0"/>
                    <a:ea typeface="Arial"/>
                    <a:cs typeface="Arial"/>
                    <a:sym typeface="Arial"/>
                  </a:rPr>
                  <a:t>and Bibha Choudhary</a:t>
                </a:r>
                <a:r>
                  <a:rPr kumimoji="0" lang="en-US" sz="4000" b="1" i="0" u="none" strike="noStrike" kern="0" cap="none" spc="0" normalizeH="0" baseline="30000" noProof="0" dirty="0">
                    <a:ln>
                      <a:noFill/>
                    </a:ln>
                    <a:solidFill>
                      <a:schemeClr val="bg2">
                        <a:lumMod val="90000"/>
                      </a:schemeClr>
                    </a:solidFill>
                    <a:effectLst/>
                    <a:uLnTx/>
                    <a:uFillTx/>
                    <a:latin typeface="Arial Narrow" panose="020B0606020202030204" pitchFamily="34" charset="0"/>
                    <a:ea typeface="Arial"/>
                    <a:cs typeface="Arial"/>
                    <a:sym typeface="Arial"/>
                  </a:rPr>
                  <a:t>1*</a:t>
                </a:r>
                <a:r>
                  <a:rPr kumimoji="0" lang="en-US" sz="4000" b="1" i="0" u="none" strike="noStrike" kern="0" cap="none" spc="0" normalizeH="0" baseline="0" noProof="0" dirty="0">
                    <a:ln>
                      <a:noFill/>
                    </a:ln>
                    <a:solidFill>
                      <a:schemeClr val="bg2">
                        <a:lumMod val="90000"/>
                      </a:schemeClr>
                    </a:solidFill>
                    <a:effectLst/>
                    <a:uLnTx/>
                    <a:uFillTx/>
                    <a:latin typeface="Arial Narrow" panose="020B0606020202030204" pitchFamily="34" charset="0"/>
                    <a:ea typeface="Arial"/>
                    <a:cs typeface="Arial"/>
                    <a:sym typeface="Arial"/>
                  </a:rPr>
                  <a:t> </a:t>
                </a:r>
              </a:p>
              <a:p>
                <a:pPr marL="0" marR="0" lvl="0" indent="0" algn="ctr" defTabSz="914400" rtl="0" eaLnBrk="1" fontAlgn="auto" latinLnBrk="0" hangingPunct="1">
                  <a:lnSpc>
                    <a:spcPct val="90000"/>
                  </a:lnSpc>
                  <a:spcBef>
                    <a:spcPts val="0"/>
                  </a:spcBef>
                  <a:spcAft>
                    <a:spcPts val="0"/>
                  </a:spcAft>
                  <a:buClr>
                    <a:srgbClr val="000000"/>
                  </a:buClr>
                  <a:buSzTx/>
                  <a:buFont typeface="Arial"/>
                  <a:buNone/>
                  <a:tabLst/>
                  <a:defRPr/>
                </a:pPr>
                <a:r>
                  <a:rPr kumimoji="0" lang="en-US" sz="4000" b="1" i="0" u="none" strike="noStrike" kern="0" cap="none" spc="0" normalizeH="0" baseline="30000" noProof="0" dirty="0">
                    <a:ln>
                      <a:noFill/>
                    </a:ln>
                    <a:solidFill>
                      <a:schemeClr val="bg2">
                        <a:lumMod val="90000"/>
                      </a:schemeClr>
                    </a:solidFill>
                    <a:effectLst/>
                    <a:uLnTx/>
                    <a:uFillTx/>
                    <a:latin typeface="Arial Narrow" panose="020B0606020202030204" pitchFamily="34" charset="0"/>
                    <a:ea typeface="Arial"/>
                    <a:cs typeface="Arial"/>
                    <a:sym typeface="Arial"/>
                  </a:rPr>
                  <a:t>*1 </a:t>
                </a:r>
                <a:r>
                  <a:rPr kumimoji="0" lang="en-US" sz="4000" b="1" i="0" u="none" strike="noStrike" kern="0" cap="none" spc="0" normalizeH="0" baseline="0" noProof="0" dirty="0">
                    <a:ln>
                      <a:noFill/>
                    </a:ln>
                    <a:solidFill>
                      <a:schemeClr val="bg2">
                        <a:lumMod val="90000"/>
                      </a:schemeClr>
                    </a:solidFill>
                    <a:effectLst/>
                    <a:uLnTx/>
                    <a:uFillTx/>
                    <a:latin typeface="Arial Narrow" panose="020B0606020202030204" pitchFamily="34" charset="0"/>
                    <a:ea typeface="Arial"/>
                    <a:cs typeface="Arial"/>
                    <a:sym typeface="Arial"/>
                  </a:rPr>
                  <a:t>Institute of Bioinformatics and Applied Biotechnology, Electronic City Phase 1,Bengaluru 560100</a:t>
                </a:r>
              </a:p>
              <a:p>
                <a:pPr lvl="0" algn="ctr" defTabSz="914400">
                  <a:lnSpc>
                    <a:spcPct val="90000"/>
                  </a:lnSpc>
                  <a:buClr>
                    <a:srgbClr val="000000"/>
                  </a:buClr>
                  <a:defRPr/>
                </a:pPr>
                <a:r>
                  <a:rPr lang="en-US" sz="4000" b="1" kern="0" baseline="30000" dirty="0">
                    <a:solidFill>
                      <a:schemeClr val="bg2">
                        <a:lumMod val="90000"/>
                      </a:schemeClr>
                    </a:solidFill>
                    <a:latin typeface="Arial Narrow" panose="020B0606020202030204" pitchFamily="34" charset="0"/>
                    <a:ea typeface="Arial"/>
                    <a:cs typeface="Arial"/>
                    <a:sym typeface="Arial"/>
                  </a:rPr>
                  <a:t>2 </a:t>
                </a:r>
                <a:r>
                  <a:rPr kumimoji="0" lang="en-US" sz="4000" b="1" i="0" u="none" strike="noStrike" kern="0" cap="none" spc="0" normalizeH="0" baseline="0" noProof="0" dirty="0">
                    <a:ln>
                      <a:noFill/>
                    </a:ln>
                    <a:solidFill>
                      <a:schemeClr val="bg2">
                        <a:lumMod val="90000"/>
                      </a:schemeClr>
                    </a:solidFill>
                    <a:effectLst/>
                    <a:uLnTx/>
                    <a:uFillTx/>
                    <a:latin typeface="Arial Narrow" panose="020B0606020202030204" pitchFamily="34" charset="0"/>
                    <a:ea typeface="Arial"/>
                    <a:cs typeface="Arial"/>
                    <a:sym typeface="Arial"/>
                  </a:rPr>
                  <a:t>Hem</a:t>
                </a:r>
                <a:r>
                  <a:rPr lang="en-US" sz="4000" b="1" kern="0" dirty="0" err="1">
                    <a:solidFill>
                      <a:schemeClr val="bg2">
                        <a:lumMod val="90000"/>
                      </a:schemeClr>
                    </a:solidFill>
                    <a:latin typeface="Arial Narrow" panose="020B0606020202030204" pitchFamily="34" charset="0"/>
                    <a:ea typeface="Arial"/>
                    <a:cs typeface="Arial"/>
                    <a:sym typeface="Arial"/>
                  </a:rPr>
                  <a:t>atology</a:t>
                </a:r>
                <a:r>
                  <a:rPr lang="en-US" sz="4000" b="1" kern="0" dirty="0">
                    <a:solidFill>
                      <a:schemeClr val="bg2">
                        <a:lumMod val="90000"/>
                      </a:schemeClr>
                    </a:solidFill>
                    <a:latin typeface="Arial Narrow" panose="020B0606020202030204" pitchFamily="34" charset="0"/>
                    <a:ea typeface="Arial"/>
                    <a:cs typeface="Arial"/>
                    <a:sym typeface="Arial"/>
                  </a:rPr>
                  <a:t> Department, NCGM, Ahmedabad, Gujarat 380059</a:t>
                </a:r>
                <a:endParaRPr kumimoji="0" lang="en-IN" sz="1600" b="1" i="0" u="none" strike="noStrike" kern="1200" cap="none" spc="0" normalizeH="0" baseline="0" noProof="0" dirty="0">
                  <a:ln>
                    <a:noFill/>
                  </a:ln>
                  <a:solidFill>
                    <a:schemeClr val="bg2">
                      <a:lumMod val="90000"/>
                    </a:schemeClr>
                  </a:solidFill>
                  <a:effectLst/>
                  <a:uLnTx/>
                  <a:uFillTx/>
                  <a:latin typeface="Arial Narrow" panose="020B0606020202030204" pitchFamily="34" charset="0"/>
                </a:endParaRPr>
              </a:p>
            </p:txBody>
          </p:sp>
          <p:pic>
            <p:nvPicPr>
              <p:cNvPr id="16" name="Picture 15">
                <a:extLst>
                  <a:ext uri="{FF2B5EF4-FFF2-40B4-BE49-F238E27FC236}">
                    <a16:creationId xmlns:a16="http://schemas.microsoft.com/office/drawing/2014/main" id="{BE78FC25-7F79-F460-9C9B-C2BD5BFBC0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724460" y="1354154"/>
                <a:ext cx="5153966" cy="1588279"/>
              </a:xfrm>
              <a:prstGeom prst="rect">
                <a:avLst/>
              </a:prstGeom>
              <a:ln>
                <a:noFill/>
              </a:ln>
            </p:spPr>
          </p:pic>
          <p:pic>
            <p:nvPicPr>
              <p:cNvPr id="17" name="object 6">
                <a:extLst>
                  <a:ext uri="{FF2B5EF4-FFF2-40B4-BE49-F238E27FC236}">
                    <a16:creationId xmlns:a16="http://schemas.microsoft.com/office/drawing/2014/main" id="{9CE9D4B0-D1BE-D81B-0BB9-E6463F753203}"/>
                  </a:ext>
                </a:extLst>
              </p:cNvPr>
              <p:cNvPicPr/>
              <p:nvPr/>
            </p:nvPicPr>
            <p:blipFill>
              <a:blip r:embed="rId3" cstate="print"/>
              <a:stretch>
                <a:fillRect/>
              </a:stretch>
            </p:blipFill>
            <p:spPr>
              <a:xfrm>
                <a:off x="39974" y="1224205"/>
                <a:ext cx="4971840" cy="1587600"/>
              </a:xfrm>
              <a:prstGeom prst="rect">
                <a:avLst/>
              </a:prstGeom>
              <a:ln>
                <a:noFill/>
              </a:ln>
            </p:spPr>
          </p:pic>
        </p:grpSp>
        <p:sp>
          <p:nvSpPr>
            <p:cNvPr id="26" name="Rectangle 25">
              <a:extLst>
                <a:ext uri="{FF2B5EF4-FFF2-40B4-BE49-F238E27FC236}">
                  <a16:creationId xmlns:a16="http://schemas.microsoft.com/office/drawing/2014/main" id="{D435A9E8-CAEC-8FD1-8F7A-8A98D1C5C202}"/>
                </a:ext>
              </a:extLst>
            </p:cNvPr>
            <p:cNvSpPr/>
            <p:nvPr/>
          </p:nvSpPr>
          <p:spPr>
            <a:xfrm>
              <a:off x="-76200" y="3429000"/>
              <a:ext cx="33062228" cy="40462200"/>
            </a:xfrm>
            <a:prstGeom prst="rect">
              <a:avLst/>
            </a:prstGeom>
            <a:solidFill>
              <a:srgbClr val="F3E5E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pSp>
      <p:grpSp>
        <p:nvGrpSpPr>
          <p:cNvPr id="32" name="Group 31">
            <a:extLst>
              <a:ext uri="{FF2B5EF4-FFF2-40B4-BE49-F238E27FC236}">
                <a16:creationId xmlns:a16="http://schemas.microsoft.com/office/drawing/2014/main" id="{8FE853C2-F02C-3A2F-A2C8-0ED823EA0F0C}"/>
              </a:ext>
            </a:extLst>
          </p:cNvPr>
          <p:cNvGrpSpPr/>
          <p:nvPr/>
        </p:nvGrpSpPr>
        <p:grpSpPr>
          <a:xfrm>
            <a:off x="237093" y="3698354"/>
            <a:ext cx="9144000" cy="720000"/>
            <a:chOff x="1094880" y="4849166"/>
            <a:chExt cx="5343600" cy="502306"/>
          </a:xfrm>
        </p:grpSpPr>
        <p:grpSp>
          <p:nvGrpSpPr>
            <p:cNvPr id="30" name="Group 29">
              <a:extLst>
                <a:ext uri="{FF2B5EF4-FFF2-40B4-BE49-F238E27FC236}">
                  <a16:creationId xmlns:a16="http://schemas.microsoft.com/office/drawing/2014/main" id="{71177532-B0CC-55A0-C0FD-64B32FBF6639}"/>
                </a:ext>
              </a:extLst>
            </p:cNvPr>
            <p:cNvGrpSpPr/>
            <p:nvPr/>
          </p:nvGrpSpPr>
          <p:grpSpPr>
            <a:xfrm>
              <a:off x="1094880" y="4851326"/>
              <a:ext cx="5343600" cy="500146"/>
              <a:chOff x="1097280" y="4724399"/>
              <a:chExt cx="5343600" cy="792481"/>
            </a:xfrm>
          </p:grpSpPr>
          <p:sp>
            <p:nvSpPr>
              <p:cNvPr id="28" name="Rectangle 27">
                <a:extLst>
                  <a:ext uri="{FF2B5EF4-FFF2-40B4-BE49-F238E27FC236}">
                    <a16:creationId xmlns:a16="http://schemas.microsoft.com/office/drawing/2014/main" id="{CC910C40-0826-753D-317D-EFD943B25368}"/>
                  </a:ext>
                </a:extLst>
              </p:cNvPr>
              <p:cNvSpPr/>
              <p:nvPr/>
            </p:nvSpPr>
            <p:spPr>
              <a:xfrm>
                <a:off x="1097280" y="4724400"/>
                <a:ext cx="5338800" cy="792480"/>
              </a:xfrm>
              <a:prstGeom prst="rect">
                <a:avLst/>
              </a:prstGeom>
              <a:solidFill>
                <a:srgbClr val="174C4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Right Triangle 28">
                <a:extLst>
                  <a:ext uri="{FF2B5EF4-FFF2-40B4-BE49-F238E27FC236}">
                    <a16:creationId xmlns:a16="http://schemas.microsoft.com/office/drawing/2014/main" id="{93B8CB22-BA19-4790-4099-8C6FCCA2BAE1}"/>
                  </a:ext>
                </a:extLst>
              </p:cNvPr>
              <p:cNvSpPr/>
              <p:nvPr/>
            </p:nvSpPr>
            <p:spPr>
              <a:xfrm flipH="1">
                <a:off x="4602480" y="4724399"/>
                <a:ext cx="1838400" cy="792480"/>
              </a:xfrm>
              <a:prstGeom prst="rtTriangle">
                <a:avLst/>
              </a:prstGeom>
              <a:solidFill>
                <a:srgbClr val="235F5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
          <p:nvSpPr>
            <p:cNvPr id="31" name="TextBox 30">
              <a:extLst>
                <a:ext uri="{FF2B5EF4-FFF2-40B4-BE49-F238E27FC236}">
                  <a16:creationId xmlns:a16="http://schemas.microsoft.com/office/drawing/2014/main" id="{0958C9A3-3F8F-6EEC-9535-6B60E008D716}"/>
                </a:ext>
              </a:extLst>
            </p:cNvPr>
            <p:cNvSpPr txBox="1"/>
            <p:nvPr/>
          </p:nvSpPr>
          <p:spPr>
            <a:xfrm>
              <a:off x="1747520" y="4849166"/>
              <a:ext cx="3936720" cy="475448"/>
            </a:xfrm>
            <a:prstGeom prst="rect">
              <a:avLst/>
            </a:prstGeom>
            <a:noFill/>
            <a:ln>
              <a:noFill/>
            </a:ln>
          </p:spPr>
          <p:txBody>
            <a:bodyPr wrap="square" rtlCol="0">
              <a:spAutoFit/>
            </a:bodyPr>
            <a:lstStyle/>
            <a:p>
              <a:pPr algn="ctr"/>
              <a:r>
                <a:rPr lang="en-US" sz="3600" b="1" dirty="0">
                  <a:solidFill>
                    <a:schemeClr val="bg2">
                      <a:lumMod val="90000"/>
                    </a:schemeClr>
                  </a:solidFill>
                  <a:latin typeface="Arial Rounded MT Bold" panose="020F0704030504030204" pitchFamily="34" charset="0"/>
                  <a:cs typeface="Arial" panose="020B0604020202020204" pitchFamily="34" charset="0"/>
                </a:rPr>
                <a:t>Abstract</a:t>
              </a:r>
              <a:endParaRPr lang="en-IN" sz="3600" b="1" dirty="0">
                <a:solidFill>
                  <a:schemeClr val="bg2">
                    <a:lumMod val="90000"/>
                  </a:schemeClr>
                </a:solidFill>
                <a:latin typeface="Arial Rounded MT Bold" panose="020F0704030504030204" pitchFamily="34" charset="0"/>
                <a:cs typeface="Arial" panose="020B0604020202020204" pitchFamily="34" charset="0"/>
              </a:endParaRPr>
            </a:p>
          </p:txBody>
        </p:sp>
      </p:grpSp>
      <p:sp>
        <p:nvSpPr>
          <p:cNvPr id="33" name="Rectangle 32">
            <a:extLst>
              <a:ext uri="{FF2B5EF4-FFF2-40B4-BE49-F238E27FC236}">
                <a16:creationId xmlns:a16="http://schemas.microsoft.com/office/drawing/2014/main" id="{CEB770B5-4A06-D916-D517-A8B0196F22EB}"/>
              </a:ext>
            </a:extLst>
          </p:cNvPr>
          <p:cNvSpPr/>
          <p:nvPr/>
        </p:nvSpPr>
        <p:spPr>
          <a:xfrm>
            <a:off x="237074" y="4427739"/>
            <a:ext cx="9144019" cy="5577840"/>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IN" dirty="0" err="1">
                <a:solidFill>
                  <a:schemeClr val="tx1"/>
                </a:solidFill>
              </a:rPr>
              <a:t>Leukemia</a:t>
            </a:r>
            <a:r>
              <a:rPr lang="en-IN" dirty="0">
                <a:solidFill>
                  <a:schemeClr val="tx1"/>
                </a:solidFill>
              </a:rPr>
              <a:t>, a </a:t>
            </a:r>
            <a:r>
              <a:rPr lang="en-IN" dirty="0" err="1">
                <a:solidFill>
                  <a:schemeClr val="tx1"/>
                </a:solidFill>
              </a:rPr>
              <a:t>hematological</a:t>
            </a:r>
            <a:r>
              <a:rPr lang="en-IN" dirty="0">
                <a:solidFill>
                  <a:schemeClr val="tx1"/>
                </a:solidFill>
              </a:rPr>
              <a:t> malignancy characterized by uncontrolled expansion of blast cells, frequently develops chemoresistance and relapse due to the survival of leukemic stem cells (LSCs). These LSCs adapt to therapeutic stress through mitochondrial reprogramming, marked by elevated oxidative phosphorylation (</a:t>
            </a:r>
            <a:r>
              <a:rPr lang="en-IN" dirty="0" err="1">
                <a:solidFill>
                  <a:schemeClr val="tx1"/>
                </a:solidFill>
              </a:rPr>
              <a:t>OxPhos</a:t>
            </a:r>
            <a:r>
              <a:rPr lang="en-IN" dirty="0">
                <a:solidFill>
                  <a:schemeClr val="tx1"/>
                </a:solidFill>
              </a:rPr>
              <a:t>), metabolic flexibility, and evasion of apoptosis. In this study, we examined the mitochondrial response of </a:t>
            </a:r>
            <a:r>
              <a:rPr lang="en-IN" dirty="0" err="1">
                <a:solidFill>
                  <a:schemeClr val="tx1"/>
                </a:solidFill>
              </a:rPr>
              <a:t>leukemia</a:t>
            </a:r>
            <a:r>
              <a:rPr lang="en-IN" dirty="0">
                <a:solidFill>
                  <a:schemeClr val="tx1"/>
                </a:solidFill>
              </a:rPr>
              <a:t> cells to BCL-2 inhibition using </a:t>
            </a:r>
            <a:r>
              <a:rPr lang="en-IN" dirty="0" err="1">
                <a:solidFill>
                  <a:schemeClr val="tx1"/>
                </a:solidFill>
              </a:rPr>
              <a:t>Venetoclax</a:t>
            </a:r>
            <a:r>
              <a:rPr lang="en-IN" dirty="0">
                <a:solidFill>
                  <a:schemeClr val="tx1"/>
                </a:solidFill>
              </a:rPr>
              <a:t> alongside in-house candidate compounds in cell lines. Integrated gene-expression profiling and functional assays revealed significant dysregulation of mitochondrial translation, apoptosis-related signalling, and </a:t>
            </a:r>
            <a:r>
              <a:rPr lang="en-IN" dirty="0" err="1">
                <a:solidFill>
                  <a:schemeClr val="tx1"/>
                </a:solidFill>
              </a:rPr>
              <a:t>OxPhos</a:t>
            </a:r>
            <a:r>
              <a:rPr lang="en-IN" dirty="0">
                <a:solidFill>
                  <a:schemeClr val="tx1"/>
                </a:solidFill>
              </a:rPr>
              <a:t> pathways following treatment. Transcriptomic analysis of patient samples from the TARGET-AML cohort identified key mitochondrial genes ACOT7 and AIFM2 that showed strong associations with overall survival. Expression-based patient stratification, supported by clustering, Kaplan-Meier survival curves, and ROC analyses, indicated that these genes may serve as clinically relevant prognostic markers. Molecular docking studies of ACOT7 and AIFM2 revealed high-affinity interactions between the in-house compounds and key functional domains regulating mitochondrial metabolism and cell-death pathways. Metabolomic profiling in the Dalton’s Lymphoma Ascites (DLA) model showed marked alterations in metabolites, consistent with mitochondrial rewiring observed across in vitro and in vivo systems. Overall, our multi-omics study points out mitochondrial metabolism as a critical determinant of treatment response and propose candidate biomarkers and therapeutic targets to improve personalized therapy for AML and Lymphoma patients.</a:t>
            </a:r>
          </a:p>
        </p:txBody>
      </p:sp>
      <p:sp>
        <p:nvSpPr>
          <p:cNvPr id="38" name="Rectangle 37">
            <a:extLst>
              <a:ext uri="{FF2B5EF4-FFF2-40B4-BE49-F238E27FC236}">
                <a16:creationId xmlns:a16="http://schemas.microsoft.com/office/drawing/2014/main" id="{F478106D-3D31-8957-8ADD-E072847714E0}"/>
              </a:ext>
            </a:extLst>
          </p:cNvPr>
          <p:cNvSpPr/>
          <p:nvPr/>
        </p:nvSpPr>
        <p:spPr>
          <a:xfrm>
            <a:off x="228861" y="10947776"/>
            <a:ext cx="9180000" cy="2788920"/>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IN" dirty="0">
                <a:solidFill>
                  <a:schemeClr val="tx1"/>
                </a:solidFill>
              </a:rPr>
              <a:t>Mitochondria play a central role in regulating energy production, apoptosis, and metabolic adaptation in </a:t>
            </a:r>
            <a:r>
              <a:rPr lang="en-IN" dirty="0" err="1">
                <a:solidFill>
                  <a:schemeClr val="tx1"/>
                </a:solidFill>
              </a:rPr>
              <a:t>hematological</a:t>
            </a:r>
            <a:r>
              <a:rPr lang="en-IN" dirty="0">
                <a:solidFill>
                  <a:schemeClr val="tx1"/>
                </a:solidFill>
              </a:rPr>
              <a:t> cancers. Leukemic and lymphoma cells frequently develop therapeutic resistance by rewiring mitochondrial pathways, increasing oxidative phosphorylation (</a:t>
            </a:r>
            <a:r>
              <a:rPr lang="en-IN" dirty="0" err="1">
                <a:solidFill>
                  <a:schemeClr val="tx1"/>
                </a:solidFill>
              </a:rPr>
              <a:t>OxPhos</a:t>
            </a:r>
            <a:r>
              <a:rPr lang="en-IN" dirty="0">
                <a:solidFill>
                  <a:schemeClr val="tx1"/>
                </a:solidFill>
              </a:rPr>
              <a:t>), and suppressing cell-death signalling. BCL-2 inhibitors, such as </a:t>
            </a:r>
            <a:r>
              <a:rPr lang="en-IN" dirty="0" err="1">
                <a:solidFill>
                  <a:schemeClr val="tx1"/>
                </a:solidFill>
              </a:rPr>
              <a:t>Venetoclax</a:t>
            </a:r>
            <a:r>
              <a:rPr lang="en-IN" dirty="0">
                <a:solidFill>
                  <a:schemeClr val="tx1"/>
                </a:solidFill>
              </a:rPr>
              <a:t>, target mitochondrial apoptotic machinery by disrupting BCL-2–mediated sequestration of pro-apoptotic proteins. However, treatment responses vary widely due to mitochondrial heterogeneity and compensatory survival mechanisms within malignant cells. Understanding how mitochondria functionally and transcriptionally respond to BCL-2 inhibition is therefore essential for improving therapeutic efficacy.</a:t>
            </a:r>
          </a:p>
        </p:txBody>
      </p:sp>
      <p:grpSp>
        <p:nvGrpSpPr>
          <p:cNvPr id="52" name="Group 51">
            <a:extLst>
              <a:ext uri="{FF2B5EF4-FFF2-40B4-BE49-F238E27FC236}">
                <a16:creationId xmlns:a16="http://schemas.microsoft.com/office/drawing/2014/main" id="{E0F8C69A-12DA-4CE9-BDB0-B73D5FD0128B}"/>
              </a:ext>
            </a:extLst>
          </p:cNvPr>
          <p:cNvGrpSpPr/>
          <p:nvPr/>
        </p:nvGrpSpPr>
        <p:grpSpPr>
          <a:xfrm>
            <a:off x="237074" y="10216337"/>
            <a:ext cx="9170834" cy="720000"/>
            <a:chOff x="150202" y="11271412"/>
            <a:chExt cx="9135786" cy="720000"/>
          </a:xfrm>
        </p:grpSpPr>
        <p:grpSp>
          <p:nvGrpSpPr>
            <p:cNvPr id="37" name="Group 36">
              <a:extLst>
                <a:ext uri="{FF2B5EF4-FFF2-40B4-BE49-F238E27FC236}">
                  <a16:creationId xmlns:a16="http://schemas.microsoft.com/office/drawing/2014/main" id="{BD232DE2-CF34-77A7-8710-A628D983A833}"/>
                </a:ext>
              </a:extLst>
            </p:cNvPr>
            <p:cNvGrpSpPr/>
            <p:nvPr/>
          </p:nvGrpSpPr>
          <p:grpSpPr>
            <a:xfrm>
              <a:off x="150202" y="11271412"/>
              <a:ext cx="9135786" cy="720000"/>
              <a:chOff x="134962" y="10355082"/>
              <a:chExt cx="9135786" cy="547285"/>
            </a:xfrm>
          </p:grpSpPr>
          <p:sp>
            <p:nvSpPr>
              <p:cNvPr id="35" name="Rectangle 34">
                <a:extLst>
                  <a:ext uri="{FF2B5EF4-FFF2-40B4-BE49-F238E27FC236}">
                    <a16:creationId xmlns:a16="http://schemas.microsoft.com/office/drawing/2014/main" id="{91276EF3-8B3D-3A90-9D9A-7684732C3C5D}"/>
                  </a:ext>
                </a:extLst>
              </p:cNvPr>
              <p:cNvSpPr/>
              <p:nvPr/>
            </p:nvSpPr>
            <p:spPr>
              <a:xfrm>
                <a:off x="134962" y="10355082"/>
                <a:ext cx="9135786" cy="547285"/>
              </a:xfrm>
              <a:prstGeom prst="rect">
                <a:avLst/>
              </a:prstGeom>
              <a:solidFill>
                <a:srgbClr val="174C4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Right Triangle 35">
                <a:extLst>
                  <a:ext uri="{FF2B5EF4-FFF2-40B4-BE49-F238E27FC236}">
                    <a16:creationId xmlns:a16="http://schemas.microsoft.com/office/drawing/2014/main" id="{1C47BE50-B68D-73F3-61A1-DC62305FC98A}"/>
                  </a:ext>
                </a:extLst>
              </p:cNvPr>
              <p:cNvSpPr/>
              <p:nvPr/>
            </p:nvSpPr>
            <p:spPr>
              <a:xfrm flipH="1">
                <a:off x="6116653" y="10355082"/>
                <a:ext cx="3145881" cy="547285"/>
              </a:xfrm>
              <a:prstGeom prst="rtTriangle">
                <a:avLst/>
              </a:prstGeom>
              <a:solidFill>
                <a:srgbClr val="235F5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1" name="TextBox 40">
              <a:extLst>
                <a:ext uri="{FF2B5EF4-FFF2-40B4-BE49-F238E27FC236}">
                  <a16:creationId xmlns:a16="http://schemas.microsoft.com/office/drawing/2014/main" id="{94FF8786-0E6A-48A2-E1F5-EDE500AD5F31}"/>
                </a:ext>
              </a:extLst>
            </p:cNvPr>
            <p:cNvSpPr txBox="1"/>
            <p:nvPr/>
          </p:nvSpPr>
          <p:spPr>
            <a:xfrm>
              <a:off x="2742506" y="11323703"/>
              <a:ext cx="3738623" cy="646331"/>
            </a:xfrm>
            <a:prstGeom prst="rect">
              <a:avLst/>
            </a:prstGeom>
            <a:noFill/>
          </p:spPr>
          <p:txBody>
            <a:bodyPr wrap="square" rtlCol="0">
              <a:spAutoFit/>
            </a:bodyPr>
            <a:lstStyle/>
            <a:p>
              <a:pPr algn="ctr"/>
              <a:r>
                <a:rPr lang="en-US" sz="3600" b="1" dirty="0">
                  <a:solidFill>
                    <a:schemeClr val="bg2">
                      <a:lumMod val="90000"/>
                    </a:schemeClr>
                  </a:solidFill>
                  <a:latin typeface="Arial Rounded MT Bold" panose="020F0704030504030204" pitchFamily="34" charset="0"/>
                </a:rPr>
                <a:t>Introduction</a:t>
              </a:r>
              <a:endParaRPr lang="en-IN" sz="3600" b="1" dirty="0">
                <a:solidFill>
                  <a:schemeClr val="bg2">
                    <a:lumMod val="90000"/>
                  </a:schemeClr>
                </a:solidFill>
                <a:latin typeface="Arial Rounded MT Bold" panose="020F0704030504030204" pitchFamily="34" charset="0"/>
              </a:endParaRPr>
            </a:p>
          </p:txBody>
        </p:sp>
      </p:grpSp>
      <p:sp>
        <p:nvSpPr>
          <p:cNvPr id="43" name="Rectangle 42">
            <a:extLst>
              <a:ext uri="{FF2B5EF4-FFF2-40B4-BE49-F238E27FC236}">
                <a16:creationId xmlns:a16="http://schemas.microsoft.com/office/drawing/2014/main" id="{07D5AF50-539F-33B2-2CC9-35B35E500DE7}"/>
              </a:ext>
            </a:extLst>
          </p:cNvPr>
          <p:cNvSpPr/>
          <p:nvPr/>
        </p:nvSpPr>
        <p:spPr>
          <a:xfrm>
            <a:off x="23557748" y="4471350"/>
            <a:ext cx="9127572" cy="2788920"/>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endParaRPr lang="en-IN" dirty="0">
              <a:solidFill>
                <a:schemeClr val="tx1"/>
              </a:solidFill>
            </a:endParaRPr>
          </a:p>
        </p:txBody>
      </p:sp>
      <p:grpSp>
        <p:nvGrpSpPr>
          <p:cNvPr id="51" name="Group 50">
            <a:extLst>
              <a:ext uri="{FF2B5EF4-FFF2-40B4-BE49-F238E27FC236}">
                <a16:creationId xmlns:a16="http://schemas.microsoft.com/office/drawing/2014/main" id="{E9FD8588-509E-BFB3-88A5-23315B3BC8CC}"/>
              </a:ext>
            </a:extLst>
          </p:cNvPr>
          <p:cNvGrpSpPr/>
          <p:nvPr/>
        </p:nvGrpSpPr>
        <p:grpSpPr>
          <a:xfrm>
            <a:off x="23557748" y="3674908"/>
            <a:ext cx="9135786" cy="738263"/>
            <a:chOff x="1243549" y="17852988"/>
            <a:chExt cx="9135786" cy="547285"/>
          </a:xfrm>
        </p:grpSpPr>
        <p:grpSp>
          <p:nvGrpSpPr>
            <p:cNvPr id="44" name="Group 43">
              <a:extLst>
                <a:ext uri="{FF2B5EF4-FFF2-40B4-BE49-F238E27FC236}">
                  <a16:creationId xmlns:a16="http://schemas.microsoft.com/office/drawing/2014/main" id="{6E3EFE2C-FF63-A028-79D7-F3D2D826FD84}"/>
                </a:ext>
              </a:extLst>
            </p:cNvPr>
            <p:cNvGrpSpPr/>
            <p:nvPr/>
          </p:nvGrpSpPr>
          <p:grpSpPr>
            <a:xfrm>
              <a:off x="1243549" y="17852988"/>
              <a:ext cx="9135786" cy="547285"/>
              <a:chOff x="134962" y="10355082"/>
              <a:chExt cx="9135786" cy="547285"/>
            </a:xfrm>
          </p:grpSpPr>
          <p:sp>
            <p:nvSpPr>
              <p:cNvPr id="45" name="Rectangle 44">
                <a:extLst>
                  <a:ext uri="{FF2B5EF4-FFF2-40B4-BE49-F238E27FC236}">
                    <a16:creationId xmlns:a16="http://schemas.microsoft.com/office/drawing/2014/main" id="{63DF0A88-9A91-D099-CEF9-BBB69ED837DD}"/>
                  </a:ext>
                </a:extLst>
              </p:cNvPr>
              <p:cNvSpPr/>
              <p:nvPr/>
            </p:nvSpPr>
            <p:spPr>
              <a:xfrm>
                <a:off x="134962" y="10355082"/>
                <a:ext cx="9135786" cy="547285"/>
              </a:xfrm>
              <a:prstGeom prst="rect">
                <a:avLst/>
              </a:prstGeom>
              <a:solidFill>
                <a:srgbClr val="174C4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Right Triangle 45">
                <a:extLst>
                  <a:ext uri="{FF2B5EF4-FFF2-40B4-BE49-F238E27FC236}">
                    <a16:creationId xmlns:a16="http://schemas.microsoft.com/office/drawing/2014/main" id="{385F2B96-B4CB-D193-8A8F-3B04E1B00EDB}"/>
                  </a:ext>
                </a:extLst>
              </p:cNvPr>
              <p:cNvSpPr/>
              <p:nvPr/>
            </p:nvSpPr>
            <p:spPr>
              <a:xfrm flipH="1">
                <a:off x="6116653" y="10355082"/>
                <a:ext cx="3145881" cy="547285"/>
              </a:xfrm>
              <a:prstGeom prst="rtTriangle">
                <a:avLst/>
              </a:prstGeom>
              <a:solidFill>
                <a:srgbClr val="235F5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50" name="TextBox 49">
              <a:extLst>
                <a:ext uri="{FF2B5EF4-FFF2-40B4-BE49-F238E27FC236}">
                  <a16:creationId xmlns:a16="http://schemas.microsoft.com/office/drawing/2014/main" id="{1E6F084F-2482-471A-BAFA-0316AE5B405B}"/>
                </a:ext>
              </a:extLst>
            </p:cNvPr>
            <p:cNvSpPr txBox="1"/>
            <p:nvPr/>
          </p:nvSpPr>
          <p:spPr>
            <a:xfrm>
              <a:off x="3942130" y="17895797"/>
              <a:ext cx="3738623" cy="491288"/>
            </a:xfrm>
            <a:prstGeom prst="rect">
              <a:avLst/>
            </a:prstGeom>
            <a:noFill/>
          </p:spPr>
          <p:txBody>
            <a:bodyPr wrap="square" rtlCol="0">
              <a:spAutoFit/>
            </a:bodyPr>
            <a:lstStyle/>
            <a:p>
              <a:pPr algn="ctr"/>
              <a:r>
                <a:rPr lang="en-US" sz="3600" b="1" dirty="0">
                  <a:solidFill>
                    <a:schemeClr val="bg2">
                      <a:lumMod val="90000"/>
                    </a:schemeClr>
                  </a:solidFill>
                  <a:latin typeface="Arial Rounded MT Bold" panose="020F0704030504030204" pitchFamily="34" charset="0"/>
                </a:rPr>
                <a:t>Discussion</a:t>
              </a:r>
              <a:endParaRPr lang="en-IN" sz="2400" b="1" dirty="0">
                <a:solidFill>
                  <a:schemeClr val="bg2">
                    <a:lumMod val="90000"/>
                  </a:schemeClr>
                </a:solidFill>
                <a:latin typeface="Arial Rounded MT Bold" panose="020F0704030504030204" pitchFamily="34" charset="0"/>
              </a:endParaRPr>
            </a:p>
          </p:txBody>
        </p:sp>
      </p:grpSp>
      <p:sp>
        <p:nvSpPr>
          <p:cNvPr id="53" name="Rectangle 52">
            <a:extLst>
              <a:ext uri="{FF2B5EF4-FFF2-40B4-BE49-F238E27FC236}">
                <a16:creationId xmlns:a16="http://schemas.microsoft.com/office/drawing/2014/main" id="{A59C2FE1-795A-8B45-60B6-904052C7454B}"/>
              </a:ext>
            </a:extLst>
          </p:cNvPr>
          <p:cNvSpPr/>
          <p:nvPr/>
        </p:nvSpPr>
        <p:spPr>
          <a:xfrm>
            <a:off x="9521825" y="4414548"/>
            <a:ext cx="8406243" cy="9346973"/>
          </a:xfrm>
          <a:prstGeom prst="rect">
            <a:avLst/>
          </a:prstGeom>
          <a:solidFill>
            <a:schemeClr val="bg2"/>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54" name="Group 53">
            <a:extLst>
              <a:ext uri="{FF2B5EF4-FFF2-40B4-BE49-F238E27FC236}">
                <a16:creationId xmlns:a16="http://schemas.microsoft.com/office/drawing/2014/main" id="{D98D2FE6-84AE-EB4A-A08B-961E2E5D10C8}"/>
              </a:ext>
            </a:extLst>
          </p:cNvPr>
          <p:cNvGrpSpPr/>
          <p:nvPr/>
        </p:nvGrpSpPr>
        <p:grpSpPr>
          <a:xfrm>
            <a:off x="23557748" y="7386837"/>
            <a:ext cx="9135786" cy="720000"/>
            <a:chOff x="1243549" y="17852988"/>
            <a:chExt cx="9135786" cy="547285"/>
          </a:xfrm>
        </p:grpSpPr>
        <p:grpSp>
          <p:nvGrpSpPr>
            <p:cNvPr id="55" name="Group 54">
              <a:extLst>
                <a:ext uri="{FF2B5EF4-FFF2-40B4-BE49-F238E27FC236}">
                  <a16:creationId xmlns:a16="http://schemas.microsoft.com/office/drawing/2014/main" id="{35DB88E8-9D28-F797-4133-34D8C0A21933}"/>
                </a:ext>
              </a:extLst>
            </p:cNvPr>
            <p:cNvGrpSpPr/>
            <p:nvPr/>
          </p:nvGrpSpPr>
          <p:grpSpPr>
            <a:xfrm>
              <a:off x="1243549" y="17852988"/>
              <a:ext cx="9135786" cy="547285"/>
              <a:chOff x="134962" y="10355082"/>
              <a:chExt cx="9135786" cy="547285"/>
            </a:xfrm>
          </p:grpSpPr>
          <p:sp>
            <p:nvSpPr>
              <p:cNvPr id="57" name="Rectangle 56">
                <a:extLst>
                  <a:ext uri="{FF2B5EF4-FFF2-40B4-BE49-F238E27FC236}">
                    <a16:creationId xmlns:a16="http://schemas.microsoft.com/office/drawing/2014/main" id="{60AF1117-5F8D-2436-9739-A1F167BDC99A}"/>
                  </a:ext>
                </a:extLst>
              </p:cNvPr>
              <p:cNvSpPr/>
              <p:nvPr/>
            </p:nvSpPr>
            <p:spPr>
              <a:xfrm>
                <a:off x="134962" y="10355082"/>
                <a:ext cx="9135786" cy="547285"/>
              </a:xfrm>
              <a:prstGeom prst="rect">
                <a:avLst/>
              </a:prstGeom>
              <a:solidFill>
                <a:srgbClr val="174C4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Right Triangle 57">
                <a:extLst>
                  <a:ext uri="{FF2B5EF4-FFF2-40B4-BE49-F238E27FC236}">
                    <a16:creationId xmlns:a16="http://schemas.microsoft.com/office/drawing/2014/main" id="{A43ED608-EDC6-3EA6-B546-F3267AE7B3CE}"/>
                  </a:ext>
                </a:extLst>
              </p:cNvPr>
              <p:cNvSpPr/>
              <p:nvPr/>
            </p:nvSpPr>
            <p:spPr>
              <a:xfrm flipH="1">
                <a:off x="6116653" y="10355082"/>
                <a:ext cx="3145881" cy="547285"/>
              </a:xfrm>
              <a:prstGeom prst="rtTriangle">
                <a:avLst/>
              </a:prstGeom>
              <a:solidFill>
                <a:srgbClr val="235F5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56" name="TextBox 55">
              <a:extLst>
                <a:ext uri="{FF2B5EF4-FFF2-40B4-BE49-F238E27FC236}">
                  <a16:creationId xmlns:a16="http://schemas.microsoft.com/office/drawing/2014/main" id="{894D773B-C725-8CD3-4EE8-78CC3E9A31E1}"/>
                </a:ext>
              </a:extLst>
            </p:cNvPr>
            <p:cNvSpPr txBox="1"/>
            <p:nvPr/>
          </p:nvSpPr>
          <p:spPr>
            <a:xfrm>
              <a:off x="3942130" y="17895797"/>
              <a:ext cx="3738623" cy="491288"/>
            </a:xfrm>
            <a:prstGeom prst="rect">
              <a:avLst/>
            </a:prstGeom>
            <a:noFill/>
          </p:spPr>
          <p:txBody>
            <a:bodyPr wrap="square" rtlCol="0">
              <a:spAutoFit/>
            </a:bodyPr>
            <a:lstStyle/>
            <a:p>
              <a:pPr algn="ctr"/>
              <a:r>
                <a:rPr lang="en-US" sz="3600" b="1" dirty="0">
                  <a:solidFill>
                    <a:schemeClr val="bg2">
                      <a:lumMod val="90000"/>
                    </a:schemeClr>
                  </a:solidFill>
                  <a:latin typeface="Arial Rounded MT Bold" panose="020F0704030504030204" pitchFamily="34" charset="0"/>
                </a:rPr>
                <a:t>Conclusion</a:t>
              </a:r>
              <a:endParaRPr lang="en-IN" sz="2400" b="1" dirty="0">
                <a:solidFill>
                  <a:schemeClr val="bg2">
                    <a:lumMod val="90000"/>
                  </a:schemeClr>
                </a:solidFill>
                <a:latin typeface="Arial Rounded MT Bold" panose="020F0704030504030204" pitchFamily="34" charset="0"/>
              </a:endParaRPr>
            </a:p>
          </p:txBody>
        </p:sp>
      </p:grpSp>
      <p:sp>
        <p:nvSpPr>
          <p:cNvPr id="59" name="Rectangle 58">
            <a:extLst>
              <a:ext uri="{FF2B5EF4-FFF2-40B4-BE49-F238E27FC236}">
                <a16:creationId xmlns:a16="http://schemas.microsoft.com/office/drawing/2014/main" id="{C91FFD78-51DC-4E4D-2AB1-88DE244C4C3B}"/>
              </a:ext>
            </a:extLst>
          </p:cNvPr>
          <p:cNvSpPr/>
          <p:nvPr/>
        </p:nvSpPr>
        <p:spPr>
          <a:xfrm>
            <a:off x="23553754" y="8186512"/>
            <a:ext cx="9127572" cy="2788920"/>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endParaRPr lang="en-IN" dirty="0">
              <a:solidFill>
                <a:schemeClr val="tx1"/>
              </a:solidFill>
            </a:endParaRPr>
          </a:p>
        </p:txBody>
      </p:sp>
      <p:grpSp>
        <p:nvGrpSpPr>
          <p:cNvPr id="60" name="Group 59">
            <a:extLst>
              <a:ext uri="{FF2B5EF4-FFF2-40B4-BE49-F238E27FC236}">
                <a16:creationId xmlns:a16="http://schemas.microsoft.com/office/drawing/2014/main" id="{3E017744-2D4F-231B-1791-375BA42BEC56}"/>
              </a:ext>
            </a:extLst>
          </p:cNvPr>
          <p:cNvGrpSpPr/>
          <p:nvPr/>
        </p:nvGrpSpPr>
        <p:grpSpPr>
          <a:xfrm>
            <a:off x="23508026" y="11146547"/>
            <a:ext cx="9135786" cy="720000"/>
            <a:chOff x="1243549" y="17852988"/>
            <a:chExt cx="9135786" cy="547285"/>
          </a:xfrm>
        </p:grpSpPr>
        <p:grpSp>
          <p:nvGrpSpPr>
            <p:cNvPr id="61" name="Group 60">
              <a:extLst>
                <a:ext uri="{FF2B5EF4-FFF2-40B4-BE49-F238E27FC236}">
                  <a16:creationId xmlns:a16="http://schemas.microsoft.com/office/drawing/2014/main" id="{BB348CEE-7E09-14BD-FB03-AC24D13EE1ED}"/>
                </a:ext>
              </a:extLst>
            </p:cNvPr>
            <p:cNvGrpSpPr/>
            <p:nvPr/>
          </p:nvGrpSpPr>
          <p:grpSpPr>
            <a:xfrm>
              <a:off x="1243549" y="17852988"/>
              <a:ext cx="9135786" cy="547285"/>
              <a:chOff x="134962" y="10355082"/>
              <a:chExt cx="9135786" cy="547285"/>
            </a:xfrm>
          </p:grpSpPr>
          <p:sp>
            <p:nvSpPr>
              <p:cNvPr id="63" name="Rectangle 62">
                <a:extLst>
                  <a:ext uri="{FF2B5EF4-FFF2-40B4-BE49-F238E27FC236}">
                    <a16:creationId xmlns:a16="http://schemas.microsoft.com/office/drawing/2014/main" id="{65337B54-4BA7-99DA-6296-0390B0B928E1}"/>
                  </a:ext>
                </a:extLst>
              </p:cNvPr>
              <p:cNvSpPr/>
              <p:nvPr/>
            </p:nvSpPr>
            <p:spPr>
              <a:xfrm>
                <a:off x="134962" y="10355082"/>
                <a:ext cx="9135786" cy="547285"/>
              </a:xfrm>
              <a:prstGeom prst="rect">
                <a:avLst/>
              </a:prstGeom>
              <a:solidFill>
                <a:srgbClr val="174C4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4" name="Right Triangle 63">
                <a:extLst>
                  <a:ext uri="{FF2B5EF4-FFF2-40B4-BE49-F238E27FC236}">
                    <a16:creationId xmlns:a16="http://schemas.microsoft.com/office/drawing/2014/main" id="{62E4847F-9354-28F3-ED97-71821FC3CCE4}"/>
                  </a:ext>
                </a:extLst>
              </p:cNvPr>
              <p:cNvSpPr/>
              <p:nvPr/>
            </p:nvSpPr>
            <p:spPr>
              <a:xfrm flipH="1">
                <a:off x="6116653" y="10355082"/>
                <a:ext cx="3145881" cy="547285"/>
              </a:xfrm>
              <a:prstGeom prst="rtTriangle">
                <a:avLst/>
              </a:prstGeom>
              <a:solidFill>
                <a:srgbClr val="235F5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62" name="TextBox 61">
              <a:extLst>
                <a:ext uri="{FF2B5EF4-FFF2-40B4-BE49-F238E27FC236}">
                  <a16:creationId xmlns:a16="http://schemas.microsoft.com/office/drawing/2014/main" id="{D945D1C3-5A77-D3BC-5C07-C1EC2D14FEFB}"/>
                </a:ext>
              </a:extLst>
            </p:cNvPr>
            <p:cNvSpPr txBox="1"/>
            <p:nvPr/>
          </p:nvSpPr>
          <p:spPr>
            <a:xfrm>
              <a:off x="3942130" y="17895797"/>
              <a:ext cx="3738623" cy="491288"/>
            </a:xfrm>
            <a:prstGeom prst="rect">
              <a:avLst/>
            </a:prstGeom>
            <a:noFill/>
          </p:spPr>
          <p:txBody>
            <a:bodyPr wrap="square" rtlCol="0">
              <a:spAutoFit/>
            </a:bodyPr>
            <a:lstStyle/>
            <a:p>
              <a:pPr algn="ctr"/>
              <a:r>
                <a:rPr lang="en-US" sz="3600" b="1" dirty="0">
                  <a:solidFill>
                    <a:schemeClr val="bg2">
                      <a:lumMod val="90000"/>
                    </a:schemeClr>
                  </a:solidFill>
                  <a:latin typeface="Arial Rounded MT Bold" panose="020F0704030504030204" pitchFamily="34" charset="0"/>
                </a:rPr>
                <a:t>Reference</a:t>
              </a:r>
              <a:endParaRPr lang="en-IN" sz="2400" b="1" dirty="0">
                <a:solidFill>
                  <a:schemeClr val="bg2">
                    <a:lumMod val="90000"/>
                  </a:schemeClr>
                </a:solidFill>
                <a:latin typeface="Arial Rounded MT Bold" panose="020F0704030504030204" pitchFamily="34" charset="0"/>
              </a:endParaRPr>
            </a:p>
          </p:txBody>
        </p:sp>
      </p:grpSp>
      <p:sp>
        <p:nvSpPr>
          <p:cNvPr id="65" name="Rectangle 64">
            <a:extLst>
              <a:ext uri="{FF2B5EF4-FFF2-40B4-BE49-F238E27FC236}">
                <a16:creationId xmlns:a16="http://schemas.microsoft.com/office/drawing/2014/main" id="{06D064B0-4C55-1C7C-D8ED-1B19933E7882}"/>
              </a:ext>
            </a:extLst>
          </p:cNvPr>
          <p:cNvSpPr/>
          <p:nvPr/>
        </p:nvSpPr>
        <p:spPr>
          <a:xfrm>
            <a:off x="23515110" y="11887741"/>
            <a:ext cx="9127572" cy="2037902"/>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1. S. B. Panina, J. Pei, and N. V. </a:t>
            </a:r>
            <a:r>
              <a:rPr kumimoji="0" lang="en-IN" sz="1800" b="0"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Kirienko</a:t>
            </a:r>
            <a:r>
              <a:rPr kumimoji="0" lang="en-IN" sz="18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“Mitochondrial metabolism as a target for acute myeloid </a:t>
            </a:r>
            <a:r>
              <a:rPr kumimoji="0" lang="en-IN" sz="1800" b="0"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leukemia</a:t>
            </a:r>
            <a:r>
              <a:rPr kumimoji="0" lang="en-IN" sz="18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treatment,” Cancer &amp; Metabolism, vol. 9, no. 1, Apr. 2021, </a:t>
            </a:r>
            <a:r>
              <a:rPr kumimoji="0" lang="en-IN" sz="1800" b="0"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doi</a:t>
            </a:r>
            <a:r>
              <a:rPr kumimoji="0" lang="en-IN" sz="18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10.1186/s40170-021-00253-w.</a:t>
            </a:r>
          </a:p>
          <a:p>
            <a:pPr lvl="0" algn="ju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2. A. Zhang, W. Liu, and S. Qiu, </a:t>
            </a:r>
            <a:r>
              <a:rPr lang="en-IN" dirty="0">
                <a:solidFill>
                  <a:prstClr val="black"/>
                </a:solidFill>
                <a:latin typeface="Arial" panose="020B0604020202020204" pitchFamily="34" charset="0"/>
                <a:cs typeface="Arial" panose="020B0604020202020204" pitchFamily="34" charset="0"/>
              </a:rPr>
              <a:t>“</a:t>
            </a:r>
            <a:r>
              <a:rPr lang="en-IN" dirty="0" err="1">
                <a:solidFill>
                  <a:prstClr val="black"/>
                </a:solidFill>
                <a:latin typeface="Arial" panose="020B0604020202020204" pitchFamily="34" charset="0"/>
                <a:cs typeface="Arial" panose="020B0604020202020204" pitchFamily="34" charset="0"/>
              </a:rPr>
              <a:t>Mgenetic</a:t>
            </a:r>
            <a:r>
              <a:rPr lang="en-IN" dirty="0">
                <a:solidFill>
                  <a:prstClr val="black"/>
                </a:solidFill>
                <a:latin typeface="Arial" panose="020B0604020202020204" pitchFamily="34" charset="0"/>
                <a:cs typeface="Arial" panose="020B0604020202020204" pitchFamily="34" charset="0"/>
              </a:rPr>
              <a:t> variations in </a:t>
            </a:r>
            <a:r>
              <a:rPr lang="en-IN" dirty="0" err="1">
                <a:solidFill>
                  <a:prstClr val="black"/>
                </a:solidFill>
                <a:latin typeface="Arial" panose="020B0604020202020204" pitchFamily="34" charset="0"/>
                <a:cs typeface="Arial" panose="020B0604020202020204" pitchFamily="34" charset="0"/>
              </a:rPr>
              <a:t>leukemia</a:t>
            </a:r>
            <a:r>
              <a:rPr lang="en-IN" dirty="0">
                <a:solidFill>
                  <a:prstClr val="black"/>
                </a:solidFill>
                <a:latin typeface="Arial" panose="020B0604020202020204" pitchFamily="34" charset="0"/>
                <a:cs typeface="Arial" panose="020B0604020202020204" pitchFamily="34" charset="0"/>
              </a:rPr>
              <a:t>: a comprehensive overview,” Blood Science, vol. 6, no. </a:t>
            </a:r>
            <a:r>
              <a:rPr lang="en-IN" dirty="0" err="1">
                <a:solidFill>
                  <a:prstClr val="black"/>
                </a:solidFill>
                <a:latin typeface="Arial" panose="020B0604020202020204" pitchFamily="34" charset="0"/>
                <a:cs typeface="Arial" panose="020B0604020202020204" pitchFamily="34" charset="0"/>
              </a:rPr>
              <a:t>itochondrial</a:t>
            </a:r>
            <a:r>
              <a:rPr lang="en-IN" dirty="0">
                <a:solidFill>
                  <a:prstClr val="black"/>
                </a:solidFill>
                <a:latin typeface="Arial" panose="020B0604020202020204" pitchFamily="34" charset="0"/>
                <a:cs typeface="Arial" panose="020B0604020202020204" pitchFamily="34" charset="0"/>
              </a:rPr>
              <a:t> 4</a:t>
            </a:r>
            <a:r>
              <a:rPr kumimoji="0" lang="en-IN" sz="18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p. e00205, Sep. 2024, </a:t>
            </a:r>
            <a:r>
              <a:rPr kumimoji="0" lang="en-IN" sz="1800" b="0"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doi</a:t>
            </a:r>
            <a:r>
              <a:rPr kumimoji="0" lang="en-IN" sz="18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10.1097/bs9.0000000000000205.</a:t>
            </a:r>
          </a:p>
          <a:p>
            <a:pPr marL="0" marR="0" lvl="0" indent="0" algn="just"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66" name="Group 65">
            <a:extLst>
              <a:ext uri="{FF2B5EF4-FFF2-40B4-BE49-F238E27FC236}">
                <a16:creationId xmlns:a16="http://schemas.microsoft.com/office/drawing/2014/main" id="{056FE310-2423-F8A5-0CF7-178D5F5250A2}"/>
              </a:ext>
            </a:extLst>
          </p:cNvPr>
          <p:cNvGrpSpPr/>
          <p:nvPr/>
        </p:nvGrpSpPr>
        <p:grpSpPr>
          <a:xfrm>
            <a:off x="252307" y="14178216"/>
            <a:ext cx="32437267" cy="756000"/>
            <a:chOff x="1243549" y="17852988"/>
            <a:chExt cx="9135786" cy="547285"/>
          </a:xfrm>
        </p:grpSpPr>
        <p:grpSp>
          <p:nvGrpSpPr>
            <p:cNvPr id="67" name="Group 66">
              <a:extLst>
                <a:ext uri="{FF2B5EF4-FFF2-40B4-BE49-F238E27FC236}">
                  <a16:creationId xmlns:a16="http://schemas.microsoft.com/office/drawing/2014/main" id="{3BC95675-0745-FC09-6A68-D71CF2102BB6}"/>
                </a:ext>
              </a:extLst>
            </p:cNvPr>
            <p:cNvGrpSpPr/>
            <p:nvPr/>
          </p:nvGrpSpPr>
          <p:grpSpPr>
            <a:xfrm>
              <a:off x="1243549" y="17852988"/>
              <a:ext cx="9135786" cy="547285"/>
              <a:chOff x="134962" y="10355082"/>
              <a:chExt cx="9135786" cy="547285"/>
            </a:xfrm>
          </p:grpSpPr>
          <p:sp>
            <p:nvSpPr>
              <p:cNvPr id="69" name="Rectangle 68">
                <a:extLst>
                  <a:ext uri="{FF2B5EF4-FFF2-40B4-BE49-F238E27FC236}">
                    <a16:creationId xmlns:a16="http://schemas.microsoft.com/office/drawing/2014/main" id="{BB0C33B7-330E-1A82-2CB9-AC46C856D136}"/>
                  </a:ext>
                </a:extLst>
              </p:cNvPr>
              <p:cNvSpPr/>
              <p:nvPr/>
            </p:nvSpPr>
            <p:spPr>
              <a:xfrm>
                <a:off x="134962" y="10355082"/>
                <a:ext cx="9135786" cy="547285"/>
              </a:xfrm>
              <a:prstGeom prst="rect">
                <a:avLst/>
              </a:prstGeom>
              <a:solidFill>
                <a:srgbClr val="174C4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0" name="Right Triangle 69">
                <a:extLst>
                  <a:ext uri="{FF2B5EF4-FFF2-40B4-BE49-F238E27FC236}">
                    <a16:creationId xmlns:a16="http://schemas.microsoft.com/office/drawing/2014/main" id="{D2132BAB-6CE3-6EC1-0A44-6A39BB143178}"/>
                  </a:ext>
                </a:extLst>
              </p:cNvPr>
              <p:cNvSpPr/>
              <p:nvPr/>
            </p:nvSpPr>
            <p:spPr>
              <a:xfrm flipH="1">
                <a:off x="6116653" y="10355082"/>
                <a:ext cx="3145881" cy="547285"/>
              </a:xfrm>
              <a:prstGeom prst="rtTriangle">
                <a:avLst/>
              </a:prstGeom>
              <a:solidFill>
                <a:srgbClr val="235F5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68" name="TextBox 67">
              <a:extLst>
                <a:ext uri="{FF2B5EF4-FFF2-40B4-BE49-F238E27FC236}">
                  <a16:creationId xmlns:a16="http://schemas.microsoft.com/office/drawing/2014/main" id="{136BBADA-15AC-61FC-4452-7C8FE42D934C}"/>
                </a:ext>
              </a:extLst>
            </p:cNvPr>
            <p:cNvSpPr txBox="1"/>
            <p:nvPr/>
          </p:nvSpPr>
          <p:spPr>
            <a:xfrm>
              <a:off x="3942130" y="17895797"/>
              <a:ext cx="3738623" cy="467893"/>
            </a:xfrm>
            <a:prstGeom prst="rect">
              <a:avLst/>
            </a:prstGeom>
            <a:noFill/>
          </p:spPr>
          <p:txBody>
            <a:bodyPr wrap="square" rtlCol="0">
              <a:spAutoFit/>
            </a:bodyPr>
            <a:lstStyle/>
            <a:p>
              <a:pPr algn="ctr"/>
              <a:r>
                <a:rPr lang="en-US" sz="3600" b="1" dirty="0">
                  <a:solidFill>
                    <a:schemeClr val="bg2">
                      <a:lumMod val="90000"/>
                    </a:schemeClr>
                  </a:solidFill>
                  <a:latin typeface="Arial Rounded MT Bold" panose="020F0704030504030204" pitchFamily="34" charset="0"/>
                </a:rPr>
                <a:t>Results</a:t>
              </a:r>
              <a:endParaRPr lang="en-IN" sz="2400" b="1" dirty="0">
                <a:solidFill>
                  <a:schemeClr val="bg2">
                    <a:lumMod val="90000"/>
                  </a:schemeClr>
                </a:solidFill>
                <a:latin typeface="Arial Rounded MT Bold" panose="020F0704030504030204" pitchFamily="34" charset="0"/>
              </a:endParaRPr>
            </a:p>
          </p:txBody>
        </p:sp>
      </p:grpSp>
      <p:grpSp>
        <p:nvGrpSpPr>
          <p:cNvPr id="71" name="Group 70">
            <a:extLst>
              <a:ext uri="{FF2B5EF4-FFF2-40B4-BE49-F238E27FC236}">
                <a16:creationId xmlns:a16="http://schemas.microsoft.com/office/drawing/2014/main" id="{51EF1FBC-326E-61A8-59B6-3586DEC56021}"/>
              </a:ext>
            </a:extLst>
          </p:cNvPr>
          <p:cNvGrpSpPr/>
          <p:nvPr/>
        </p:nvGrpSpPr>
        <p:grpSpPr>
          <a:xfrm>
            <a:off x="18114997" y="3695035"/>
            <a:ext cx="5268877" cy="709258"/>
            <a:chOff x="1243549" y="17852988"/>
            <a:chExt cx="9135786" cy="547285"/>
          </a:xfrm>
        </p:grpSpPr>
        <p:grpSp>
          <p:nvGrpSpPr>
            <p:cNvPr id="72" name="Group 71">
              <a:extLst>
                <a:ext uri="{FF2B5EF4-FFF2-40B4-BE49-F238E27FC236}">
                  <a16:creationId xmlns:a16="http://schemas.microsoft.com/office/drawing/2014/main" id="{806246B0-6CC8-751E-C783-4E495F6AAD5F}"/>
                </a:ext>
              </a:extLst>
            </p:cNvPr>
            <p:cNvGrpSpPr/>
            <p:nvPr/>
          </p:nvGrpSpPr>
          <p:grpSpPr>
            <a:xfrm>
              <a:off x="1243549" y="17852988"/>
              <a:ext cx="9135786" cy="547285"/>
              <a:chOff x="134962" y="10355082"/>
              <a:chExt cx="9135786" cy="547285"/>
            </a:xfrm>
          </p:grpSpPr>
          <p:sp>
            <p:nvSpPr>
              <p:cNvPr id="74" name="Rectangle 73">
                <a:extLst>
                  <a:ext uri="{FF2B5EF4-FFF2-40B4-BE49-F238E27FC236}">
                    <a16:creationId xmlns:a16="http://schemas.microsoft.com/office/drawing/2014/main" id="{A2321062-688A-75F3-22CE-402FD97A12B4}"/>
                  </a:ext>
                </a:extLst>
              </p:cNvPr>
              <p:cNvSpPr/>
              <p:nvPr/>
            </p:nvSpPr>
            <p:spPr>
              <a:xfrm>
                <a:off x="134962" y="10355082"/>
                <a:ext cx="9135786" cy="547285"/>
              </a:xfrm>
              <a:prstGeom prst="rect">
                <a:avLst/>
              </a:prstGeom>
              <a:solidFill>
                <a:srgbClr val="174C4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5" name="Right Triangle 74">
                <a:extLst>
                  <a:ext uri="{FF2B5EF4-FFF2-40B4-BE49-F238E27FC236}">
                    <a16:creationId xmlns:a16="http://schemas.microsoft.com/office/drawing/2014/main" id="{9470CFE1-905D-D934-4536-E4D134115D57}"/>
                  </a:ext>
                </a:extLst>
              </p:cNvPr>
              <p:cNvSpPr/>
              <p:nvPr/>
            </p:nvSpPr>
            <p:spPr>
              <a:xfrm flipH="1">
                <a:off x="6116653" y="10355082"/>
                <a:ext cx="3145881" cy="547285"/>
              </a:xfrm>
              <a:prstGeom prst="rtTriangle">
                <a:avLst/>
              </a:prstGeom>
              <a:solidFill>
                <a:srgbClr val="235F5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73" name="TextBox 72">
              <a:extLst>
                <a:ext uri="{FF2B5EF4-FFF2-40B4-BE49-F238E27FC236}">
                  <a16:creationId xmlns:a16="http://schemas.microsoft.com/office/drawing/2014/main" id="{E612E389-EF82-E1E4-0772-91B828F932AC}"/>
                </a:ext>
              </a:extLst>
            </p:cNvPr>
            <p:cNvSpPr txBox="1"/>
            <p:nvPr/>
          </p:nvSpPr>
          <p:spPr>
            <a:xfrm>
              <a:off x="3297144" y="17877908"/>
              <a:ext cx="5573188" cy="491288"/>
            </a:xfrm>
            <a:prstGeom prst="rect">
              <a:avLst/>
            </a:prstGeom>
            <a:noFill/>
          </p:spPr>
          <p:txBody>
            <a:bodyPr wrap="square" rtlCol="0">
              <a:spAutoFit/>
            </a:bodyPr>
            <a:lstStyle/>
            <a:p>
              <a:r>
                <a:rPr lang="en-US" sz="3600" b="1" dirty="0">
                  <a:solidFill>
                    <a:schemeClr val="bg2">
                      <a:lumMod val="90000"/>
                    </a:schemeClr>
                  </a:solidFill>
                  <a:latin typeface="Arial Rounded MT Bold" panose="020F0704030504030204" pitchFamily="34" charset="0"/>
                </a:rPr>
                <a:t>Methodology </a:t>
              </a:r>
              <a:endParaRPr lang="en-IN" sz="2400" b="1" dirty="0">
                <a:solidFill>
                  <a:schemeClr val="bg2">
                    <a:lumMod val="90000"/>
                  </a:schemeClr>
                </a:solidFill>
                <a:latin typeface="Arial Rounded MT Bold" panose="020F0704030504030204" pitchFamily="34" charset="0"/>
              </a:endParaRPr>
            </a:p>
          </p:txBody>
        </p:sp>
      </p:grpSp>
      <p:pic>
        <p:nvPicPr>
          <p:cNvPr id="77" name="Picture 76">
            <a:extLst>
              <a:ext uri="{FF2B5EF4-FFF2-40B4-BE49-F238E27FC236}">
                <a16:creationId xmlns:a16="http://schemas.microsoft.com/office/drawing/2014/main" id="{C7CAACE2-5BAE-9CD8-DB16-FA674D3D78F7}"/>
              </a:ext>
            </a:extLst>
          </p:cNvPr>
          <p:cNvPicPr>
            <a:picLocks noChangeAspect="1"/>
          </p:cNvPicPr>
          <p:nvPr/>
        </p:nvPicPr>
        <p:blipFill>
          <a:blip r:embed="rId4"/>
          <a:stretch>
            <a:fillRect/>
          </a:stretch>
        </p:blipFill>
        <p:spPr>
          <a:xfrm>
            <a:off x="28567101" y="4486394"/>
            <a:ext cx="3970299" cy="2773876"/>
          </a:xfrm>
          <a:prstGeom prst="rect">
            <a:avLst/>
          </a:prstGeom>
        </p:spPr>
      </p:pic>
      <p:pic>
        <p:nvPicPr>
          <p:cNvPr id="78" name="Picture 77">
            <a:extLst>
              <a:ext uri="{FF2B5EF4-FFF2-40B4-BE49-F238E27FC236}">
                <a16:creationId xmlns:a16="http://schemas.microsoft.com/office/drawing/2014/main" id="{70948A26-25E6-045F-83F9-6A5A7011AAE4}"/>
              </a:ext>
            </a:extLst>
          </p:cNvPr>
          <p:cNvPicPr>
            <a:picLocks noChangeAspect="1"/>
          </p:cNvPicPr>
          <p:nvPr/>
        </p:nvPicPr>
        <p:blipFill>
          <a:blip r:embed="rId5"/>
          <a:stretch>
            <a:fillRect/>
          </a:stretch>
        </p:blipFill>
        <p:spPr>
          <a:xfrm>
            <a:off x="13447222" y="4521080"/>
            <a:ext cx="4240785" cy="2940609"/>
          </a:xfrm>
          <a:prstGeom prst="rect">
            <a:avLst/>
          </a:prstGeom>
        </p:spPr>
      </p:pic>
      <p:sp>
        <p:nvSpPr>
          <p:cNvPr id="84" name="TextBox 83">
            <a:extLst>
              <a:ext uri="{FF2B5EF4-FFF2-40B4-BE49-F238E27FC236}">
                <a16:creationId xmlns:a16="http://schemas.microsoft.com/office/drawing/2014/main" id="{991AAAD8-D167-8E89-D503-317A795DF415}"/>
              </a:ext>
            </a:extLst>
          </p:cNvPr>
          <p:cNvSpPr txBox="1"/>
          <p:nvPr/>
        </p:nvSpPr>
        <p:spPr>
          <a:xfrm>
            <a:off x="23572601" y="4480218"/>
            <a:ext cx="4797245" cy="3139321"/>
          </a:xfrm>
          <a:prstGeom prst="rect">
            <a:avLst/>
          </a:prstGeom>
          <a:noFill/>
          <a:ln>
            <a:noFill/>
          </a:ln>
        </p:spPr>
        <p:txBody>
          <a:bodyPr wrap="square" rtlCol="0">
            <a:spAutoFit/>
          </a:bodyPr>
          <a:lstStyle/>
          <a:p>
            <a:pPr marL="285750" indent="-285750" algn="just">
              <a:buFont typeface="Wingdings" panose="05000000000000000000" pitchFamily="2" charset="2"/>
              <a:buChar char="§"/>
            </a:pPr>
            <a:r>
              <a:rPr lang="en-IN" dirty="0" err="1">
                <a:latin typeface="Arial" panose="020B0604020202020204" pitchFamily="34" charset="0"/>
                <a:cs typeface="Arial" panose="020B0604020202020204" pitchFamily="34" charset="0"/>
              </a:rPr>
              <a:t>Venetoclax</a:t>
            </a:r>
            <a:r>
              <a:rPr lang="en-IN" dirty="0">
                <a:latin typeface="Arial" panose="020B0604020202020204" pitchFamily="34" charset="0"/>
                <a:cs typeface="Arial" panose="020B0604020202020204" pitchFamily="34" charset="0"/>
              </a:rPr>
              <a:t> disrupts BCL-2–mediated apoptotic suppression, but its effectiveness depends on the mitochondrial metabolic state of </a:t>
            </a:r>
            <a:r>
              <a:rPr lang="en-IN" dirty="0" err="1">
                <a:latin typeface="Arial" panose="020B0604020202020204" pitchFamily="34" charset="0"/>
                <a:cs typeface="Arial" panose="020B0604020202020204" pitchFamily="34" charset="0"/>
              </a:rPr>
              <a:t>leukemia</a:t>
            </a:r>
            <a:r>
              <a:rPr lang="en-IN" dirty="0">
                <a:latin typeface="Arial" panose="020B0604020202020204" pitchFamily="34" charset="0"/>
                <a:cs typeface="Arial" panose="020B0604020202020204" pitchFamily="34" charset="0"/>
              </a:rPr>
              <a:t> cells.</a:t>
            </a:r>
          </a:p>
          <a:p>
            <a:pPr marL="285750" indent="-285750" algn="just">
              <a:buFont typeface="Wingdings" panose="05000000000000000000" pitchFamily="2" charset="2"/>
              <a:buChar char="§"/>
            </a:pPr>
            <a:r>
              <a:rPr lang="en-IN" dirty="0">
                <a:latin typeface="Arial" panose="020B0604020202020204" pitchFamily="34" charset="0"/>
                <a:cs typeface="Arial" panose="020B0604020202020204" pitchFamily="34" charset="0"/>
              </a:rPr>
              <a:t>Mitochondrial rewiring, including elevated </a:t>
            </a:r>
            <a:r>
              <a:rPr lang="en-IN" dirty="0" err="1">
                <a:latin typeface="Arial" panose="020B0604020202020204" pitchFamily="34" charset="0"/>
                <a:cs typeface="Arial" panose="020B0604020202020204" pitchFamily="34" charset="0"/>
              </a:rPr>
              <a:t>OxPhos</a:t>
            </a:r>
            <a:r>
              <a:rPr lang="en-IN" dirty="0">
                <a:latin typeface="Arial" panose="020B0604020202020204" pitchFamily="34" charset="0"/>
                <a:cs typeface="Arial" panose="020B0604020202020204" pitchFamily="34" charset="0"/>
              </a:rPr>
              <a:t> and altered mitochondrial translation, acts as a compensatory survival mechanism against BCL-2 inhibition.</a:t>
            </a:r>
          </a:p>
          <a:p>
            <a:pPr algn="just"/>
            <a:endParaRPr lang="en-IN" dirty="0">
              <a:latin typeface="Arial" panose="020B0604020202020204" pitchFamily="34" charset="0"/>
              <a:cs typeface="Arial" panose="020B0604020202020204" pitchFamily="34" charset="0"/>
            </a:endParaRPr>
          </a:p>
        </p:txBody>
      </p:sp>
      <p:sp>
        <p:nvSpPr>
          <p:cNvPr id="85" name="TextBox 84">
            <a:extLst>
              <a:ext uri="{FF2B5EF4-FFF2-40B4-BE49-F238E27FC236}">
                <a16:creationId xmlns:a16="http://schemas.microsoft.com/office/drawing/2014/main" id="{3BE12A85-5CDD-AEB7-DE8A-5ACC31C798C3}"/>
              </a:ext>
            </a:extLst>
          </p:cNvPr>
          <p:cNvSpPr txBox="1"/>
          <p:nvPr/>
        </p:nvSpPr>
        <p:spPr>
          <a:xfrm>
            <a:off x="23655446" y="8088533"/>
            <a:ext cx="8881953" cy="2957861"/>
          </a:xfrm>
          <a:prstGeom prst="rect">
            <a:avLst/>
          </a:prstGeom>
          <a:noFill/>
        </p:spPr>
        <p:txBody>
          <a:bodyPr wrap="square" rtlCol="0">
            <a:spAutoFit/>
          </a:bodyPr>
          <a:lstStyle/>
          <a:p>
            <a:pPr marL="285750" marR="0" lvl="0" indent="-285750" algn="just"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Mitochondrial gene signatures stratify AML patients into distinct prognostic groups.ACOT7 and AIFM2 emerged as strong predictors of patient survival.</a:t>
            </a:r>
          </a:p>
          <a:p>
            <a:pPr marL="285750" marR="0" lvl="0" indent="-285750" algn="just"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Kaplan–Meier analyses validated their prognostic value.</a:t>
            </a:r>
          </a:p>
          <a:p>
            <a:pPr marL="285750" marR="0" lvl="0" indent="-285750" algn="just"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Docking studies with known inhibitors and in-house compounds revealed promising therapeutic interactions.</a:t>
            </a:r>
          </a:p>
          <a:p>
            <a:pPr marL="285750" marR="0" lvl="0" indent="-285750" algn="just"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In-house drug candidates showed comparable or stronger docking affinity, indicating potential novel therapeutics.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p:txBody>
      </p:sp>
      <p:sp>
        <p:nvSpPr>
          <p:cNvPr id="87" name="Rectangle 86">
            <a:extLst>
              <a:ext uri="{FF2B5EF4-FFF2-40B4-BE49-F238E27FC236}">
                <a16:creationId xmlns:a16="http://schemas.microsoft.com/office/drawing/2014/main" id="{7EE4A057-4FDA-908D-D442-7616F3B99CF3}"/>
              </a:ext>
            </a:extLst>
          </p:cNvPr>
          <p:cNvSpPr/>
          <p:nvPr/>
        </p:nvSpPr>
        <p:spPr>
          <a:xfrm>
            <a:off x="298035" y="15332097"/>
            <a:ext cx="32383291" cy="27278363"/>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88" name="TextBox 87">
            <a:extLst>
              <a:ext uri="{FF2B5EF4-FFF2-40B4-BE49-F238E27FC236}">
                <a16:creationId xmlns:a16="http://schemas.microsoft.com/office/drawing/2014/main" id="{A62DA7E0-C1DC-B43A-783B-84E4D0822A92}"/>
              </a:ext>
            </a:extLst>
          </p:cNvPr>
          <p:cNvSpPr txBox="1"/>
          <p:nvPr/>
        </p:nvSpPr>
        <p:spPr>
          <a:xfrm>
            <a:off x="7492833" y="15536800"/>
            <a:ext cx="19696218" cy="523220"/>
          </a:xfrm>
          <a:prstGeom prst="rect">
            <a:avLst/>
          </a:prstGeom>
          <a:solidFill>
            <a:srgbClr val="7C9E9F"/>
          </a:solidFill>
        </p:spPr>
        <p:txBody>
          <a:bodyPr wrap="square" rtlCol="0">
            <a:spAutoFit/>
          </a:bodyPr>
          <a:lstStyle/>
          <a:p>
            <a:pPr algn="ctr"/>
            <a:r>
              <a:rPr lang="en-US" sz="2800" b="1" dirty="0">
                <a:latin typeface="Arial" panose="020B0604020202020204" pitchFamily="34" charset="0"/>
                <a:cs typeface="Arial" panose="020B0604020202020204" pitchFamily="34" charset="0"/>
              </a:rPr>
              <a:t>Clustering Reveals Mitochondrial Signatures and  Survival Prediction Through Mitochondrial Gene Clusters</a:t>
            </a:r>
          </a:p>
        </p:txBody>
      </p:sp>
      <p:sp>
        <p:nvSpPr>
          <p:cNvPr id="89" name="TextBox 88">
            <a:extLst>
              <a:ext uri="{FF2B5EF4-FFF2-40B4-BE49-F238E27FC236}">
                <a16:creationId xmlns:a16="http://schemas.microsoft.com/office/drawing/2014/main" id="{45D70995-C679-BC54-4D74-B74A2AEF4750}"/>
              </a:ext>
            </a:extLst>
          </p:cNvPr>
          <p:cNvSpPr txBox="1"/>
          <p:nvPr/>
        </p:nvSpPr>
        <p:spPr>
          <a:xfrm>
            <a:off x="4911305" y="17170400"/>
            <a:ext cx="6047242" cy="954107"/>
          </a:xfrm>
          <a:prstGeom prst="rect">
            <a:avLst/>
          </a:prstGeom>
          <a:solidFill>
            <a:srgbClr val="7C9E9F"/>
          </a:solidFill>
        </p:spPr>
        <p:txBody>
          <a:bodyPr wrap="square" rtlCol="0">
            <a:spAutoFit/>
          </a:bodyPr>
          <a:lstStyle/>
          <a:p>
            <a:pPr algn="ctr"/>
            <a:r>
              <a:rPr lang="en-US" sz="2800" b="1" dirty="0">
                <a:latin typeface="Arial" panose="020B0604020202020204" pitchFamily="34" charset="0"/>
                <a:cs typeface="Arial" panose="020B0604020202020204" pitchFamily="34" charset="0"/>
              </a:rPr>
              <a:t>In Silico Docking of ACOT7 &amp; AIFM2 </a:t>
            </a:r>
            <a:endParaRPr lang="en-IN" sz="2800" b="1" dirty="0">
              <a:latin typeface="Arial" panose="020B0604020202020204" pitchFamily="34" charset="0"/>
              <a:cs typeface="Arial" panose="020B0604020202020204" pitchFamily="34" charset="0"/>
            </a:endParaRPr>
          </a:p>
        </p:txBody>
      </p:sp>
      <p:sp>
        <p:nvSpPr>
          <p:cNvPr id="90" name="TextBox 89">
            <a:extLst>
              <a:ext uri="{FF2B5EF4-FFF2-40B4-BE49-F238E27FC236}">
                <a16:creationId xmlns:a16="http://schemas.microsoft.com/office/drawing/2014/main" id="{C057F4FF-B9DC-0009-6D5C-D8AF961C2C58}"/>
              </a:ext>
            </a:extLst>
          </p:cNvPr>
          <p:cNvSpPr txBox="1"/>
          <p:nvPr/>
        </p:nvSpPr>
        <p:spPr>
          <a:xfrm>
            <a:off x="14287014" y="17579954"/>
            <a:ext cx="11483372" cy="954107"/>
          </a:xfrm>
          <a:prstGeom prst="rect">
            <a:avLst/>
          </a:prstGeom>
          <a:solidFill>
            <a:srgbClr val="7C9E9F"/>
          </a:solidFill>
        </p:spPr>
        <p:txBody>
          <a:bodyPr wrap="square" rtlCol="0">
            <a:spAutoFit/>
          </a:bodyPr>
          <a:lstStyle/>
          <a:p>
            <a:pPr algn="ctr"/>
            <a:r>
              <a:rPr lang="en-US" sz="2800" b="1" dirty="0">
                <a:latin typeface="Arial" panose="020B0604020202020204" pitchFamily="34" charset="0"/>
                <a:cs typeface="Arial" panose="020B0604020202020204" pitchFamily="34" charset="0"/>
              </a:rPr>
              <a:t>Transcriptomic profiling and Metabolite analysis of Dalton’s Lymphoma Ascites &amp; treated with </a:t>
            </a:r>
            <a:r>
              <a:rPr lang="en-US" sz="2800" b="1" dirty="0" err="1">
                <a:latin typeface="Arial" panose="020B0604020202020204" pitchFamily="34" charset="0"/>
                <a:cs typeface="Arial" panose="020B0604020202020204" pitchFamily="34" charset="0"/>
              </a:rPr>
              <a:t>Disarib</a:t>
            </a:r>
            <a:endParaRPr lang="en-US" sz="2800" b="1" dirty="0">
              <a:latin typeface="Arial" panose="020B0604020202020204" pitchFamily="34" charset="0"/>
              <a:cs typeface="Arial" panose="020B0604020202020204" pitchFamily="34" charset="0"/>
            </a:endParaRPr>
          </a:p>
        </p:txBody>
      </p:sp>
      <p:pic>
        <p:nvPicPr>
          <p:cNvPr id="111" name="Picture 110">
            <a:extLst>
              <a:ext uri="{FF2B5EF4-FFF2-40B4-BE49-F238E27FC236}">
                <a16:creationId xmlns:a16="http://schemas.microsoft.com/office/drawing/2014/main" id="{B3245FC7-76A4-73E5-0D67-E7BEB96729F9}"/>
              </a:ext>
            </a:extLst>
          </p:cNvPr>
          <p:cNvPicPr>
            <a:picLocks noChangeAspect="1"/>
          </p:cNvPicPr>
          <p:nvPr/>
        </p:nvPicPr>
        <p:blipFill>
          <a:blip r:embed="rId6"/>
          <a:stretch>
            <a:fillRect/>
          </a:stretch>
        </p:blipFill>
        <p:spPr>
          <a:xfrm>
            <a:off x="24212636" y="23965337"/>
            <a:ext cx="8158545" cy="4111777"/>
          </a:xfrm>
          <a:prstGeom prst="rect">
            <a:avLst/>
          </a:prstGeom>
        </p:spPr>
      </p:pic>
      <p:pic>
        <p:nvPicPr>
          <p:cNvPr id="130" name="Picture 129">
            <a:extLst>
              <a:ext uri="{FF2B5EF4-FFF2-40B4-BE49-F238E27FC236}">
                <a16:creationId xmlns:a16="http://schemas.microsoft.com/office/drawing/2014/main" id="{30A8B7DB-8844-84A7-422A-E20C06E4D063}"/>
              </a:ext>
            </a:extLst>
          </p:cNvPr>
          <p:cNvPicPr>
            <a:picLocks noChangeAspect="1"/>
          </p:cNvPicPr>
          <p:nvPr/>
        </p:nvPicPr>
        <p:blipFill>
          <a:blip r:embed="rId7"/>
          <a:stretch>
            <a:fillRect/>
          </a:stretch>
        </p:blipFill>
        <p:spPr>
          <a:xfrm>
            <a:off x="973224" y="22723442"/>
            <a:ext cx="10475861" cy="4306845"/>
          </a:xfrm>
          <a:prstGeom prst="rect">
            <a:avLst/>
          </a:prstGeom>
        </p:spPr>
      </p:pic>
      <p:grpSp>
        <p:nvGrpSpPr>
          <p:cNvPr id="145" name="Group 144">
            <a:extLst>
              <a:ext uri="{FF2B5EF4-FFF2-40B4-BE49-F238E27FC236}">
                <a16:creationId xmlns:a16="http://schemas.microsoft.com/office/drawing/2014/main" id="{DF5463FB-6EAB-39A2-922D-EBE56D8D6E4F}"/>
              </a:ext>
            </a:extLst>
          </p:cNvPr>
          <p:cNvGrpSpPr/>
          <p:nvPr/>
        </p:nvGrpSpPr>
        <p:grpSpPr>
          <a:xfrm>
            <a:off x="22040252" y="30400437"/>
            <a:ext cx="10560489" cy="6811869"/>
            <a:chOff x="850032" y="31418996"/>
            <a:chExt cx="10560489" cy="6811869"/>
          </a:xfrm>
        </p:grpSpPr>
        <p:pic>
          <p:nvPicPr>
            <p:cNvPr id="128" name="Picture 127">
              <a:extLst>
                <a:ext uri="{FF2B5EF4-FFF2-40B4-BE49-F238E27FC236}">
                  <a16:creationId xmlns:a16="http://schemas.microsoft.com/office/drawing/2014/main" id="{053FCA4F-2C34-DEBC-494C-13EE16F7D6EB}"/>
                </a:ext>
              </a:extLst>
            </p:cNvPr>
            <p:cNvPicPr>
              <a:picLocks noChangeAspect="1"/>
            </p:cNvPicPr>
            <p:nvPr/>
          </p:nvPicPr>
          <p:blipFill>
            <a:blip r:embed="rId8"/>
            <a:stretch>
              <a:fillRect/>
            </a:stretch>
          </p:blipFill>
          <p:spPr>
            <a:xfrm>
              <a:off x="850032" y="31418996"/>
              <a:ext cx="10560489" cy="3765464"/>
            </a:xfrm>
            <a:prstGeom prst="rect">
              <a:avLst/>
            </a:prstGeom>
          </p:spPr>
        </p:pic>
        <p:pic>
          <p:nvPicPr>
            <p:cNvPr id="131" name="Google Shape;415;p47">
              <a:extLst>
                <a:ext uri="{FF2B5EF4-FFF2-40B4-BE49-F238E27FC236}">
                  <a16:creationId xmlns:a16="http://schemas.microsoft.com/office/drawing/2014/main" id="{CD677FCF-D08D-60C7-3C60-636FB37632BD}"/>
                </a:ext>
              </a:extLst>
            </p:cNvPr>
            <p:cNvPicPr preferRelativeResize="0"/>
            <p:nvPr/>
          </p:nvPicPr>
          <p:blipFill rotWithShape="1">
            <a:blip r:embed="rId9">
              <a:alphaModFix/>
            </a:blip>
            <a:srcRect r="-1864" b="-1677"/>
            <a:stretch/>
          </p:blipFill>
          <p:spPr>
            <a:xfrm>
              <a:off x="1019149" y="35184461"/>
              <a:ext cx="3093079" cy="3035709"/>
            </a:xfrm>
            <a:prstGeom prst="rect">
              <a:avLst/>
            </a:prstGeom>
            <a:noFill/>
            <a:ln>
              <a:solidFill>
                <a:srgbClr val="FF0000"/>
              </a:solidFill>
            </a:ln>
          </p:spPr>
        </p:pic>
        <p:pic>
          <p:nvPicPr>
            <p:cNvPr id="132" name="Google Shape;458;p50">
              <a:extLst>
                <a:ext uri="{FF2B5EF4-FFF2-40B4-BE49-F238E27FC236}">
                  <a16:creationId xmlns:a16="http://schemas.microsoft.com/office/drawing/2014/main" id="{D3844449-C8AB-B72D-EB4E-CC13E7F74425}"/>
                </a:ext>
              </a:extLst>
            </p:cNvPr>
            <p:cNvPicPr preferRelativeResize="0"/>
            <p:nvPr/>
          </p:nvPicPr>
          <p:blipFill>
            <a:blip r:embed="rId10">
              <a:alphaModFix/>
            </a:blip>
            <a:stretch>
              <a:fillRect/>
            </a:stretch>
          </p:blipFill>
          <p:spPr>
            <a:xfrm>
              <a:off x="4373387" y="35184461"/>
              <a:ext cx="3259689" cy="3046404"/>
            </a:xfrm>
            <a:prstGeom prst="rect">
              <a:avLst/>
            </a:prstGeom>
            <a:noFill/>
            <a:ln>
              <a:solidFill>
                <a:srgbClr val="FF0000"/>
              </a:solidFill>
            </a:ln>
          </p:spPr>
        </p:pic>
        <p:pic>
          <p:nvPicPr>
            <p:cNvPr id="133" name="Google Shape;472;p51">
              <a:extLst>
                <a:ext uri="{FF2B5EF4-FFF2-40B4-BE49-F238E27FC236}">
                  <a16:creationId xmlns:a16="http://schemas.microsoft.com/office/drawing/2014/main" id="{280AAD72-7329-04EF-6C3A-7D3BCAEE753F}"/>
                </a:ext>
              </a:extLst>
            </p:cNvPr>
            <p:cNvPicPr preferRelativeResize="0"/>
            <p:nvPr/>
          </p:nvPicPr>
          <p:blipFill>
            <a:blip r:embed="rId11">
              <a:alphaModFix/>
            </a:blip>
            <a:stretch>
              <a:fillRect/>
            </a:stretch>
          </p:blipFill>
          <p:spPr>
            <a:xfrm>
              <a:off x="7931336" y="35184461"/>
              <a:ext cx="3344656" cy="3046404"/>
            </a:xfrm>
            <a:prstGeom prst="rect">
              <a:avLst/>
            </a:prstGeom>
            <a:noFill/>
            <a:ln>
              <a:solidFill>
                <a:srgbClr val="FF0000"/>
              </a:solidFill>
            </a:ln>
          </p:spPr>
        </p:pic>
      </p:grpSp>
      <p:sp>
        <p:nvSpPr>
          <p:cNvPr id="134" name="Google Shape;502;p29">
            <a:extLst>
              <a:ext uri="{FF2B5EF4-FFF2-40B4-BE49-F238E27FC236}">
                <a16:creationId xmlns:a16="http://schemas.microsoft.com/office/drawing/2014/main" id="{8E0EB4D9-F0E8-E877-5B08-69E5FAF649DE}"/>
              </a:ext>
            </a:extLst>
          </p:cNvPr>
          <p:cNvSpPr txBox="1"/>
          <p:nvPr/>
        </p:nvSpPr>
        <p:spPr>
          <a:xfrm>
            <a:off x="3205833" y="22427496"/>
            <a:ext cx="4884600" cy="284700"/>
          </a:xfrm>
          <a:prstGeom prst="rect">
            <a:avLst/>
          </a:prstGeom>
          <a:solidFill>
            <a:srgbClr val="99CCFF"/>
          </a:solidFill>
          <a:ln>
            <a:noFill/>
          </a:ln>
        </p:spPr>
        <p:txBody>
          <a:bodyPr spcFirstLastPara="1" wrap="square" lIns="68575" tIns="34275" rIns="68575" bIns="34275" anchor="t" anchorCtr="0">
            <a:spAutoFit/>
          </a:bodyPr>
          <a:lstStyle/>
          <a:p>
            <a:pPr algn="ctr" defTabSz="914400">
              <a:buClr>
                <a:srgbClr val="000000"/>
              </a:buClr>
              <a:buSzPts val="1400"/>
              <a:buFont typeface="Arial"/>
              <a:buNone/>
            </a:pPr>
            <a:r>
              <a:rPr lang="en" sz="1400" b="1" kern="0" dirty="0">
                <a:solidFill>
                  <a:srgbClr val="202729"/>
                </a:solidFill>
                <a:latin typeface="Arial" panose="020B0604020202020204" pitchFamily="34" charset="0"/>
                <a:ea typeface="Times New Roman"/>
                <a:cs typeface="Arial" panose="020B0604020202020204" pitchFamily="34" charset="0"/>
                <a:sym typeface="Times New Roman"/>
              </a:rPr>
              <a:t>Univariate analysis of normal vs DLA tumour control</a:t>
            </a:r>
            <a:endParaRPr sz="1400" b="1" kern="0" dirty="0">
              <a:solidFill>
                <a:srgbClr val="202729"/>
              </a:solidFill>
              <a:latin typeface="Arial" panose="020B0604020202020204" pitchFamily="34" charset="0"/>
              <a:ea typeface="Times New Roman"/>
              <a:cs typeface="Arial" panose="020B0604020202020204" pitchFamily="34" charset="0"/>
              <a:sym typeface="Times New Roman"/>
            </a:endParaRPr>
          </a:p>
        </p:txBody>
      </p:sp>
      <p:graphicFrame>
        <p:nvGraphicFramePr>
          <p:cNvPr id="135" name="Google Shape;496;p29">
            <a:extLst>
              <a:ext uri="{FF2B5EF4-FFF2-40B4-BE49-F238E27FC236}">
                <a16:creationId xmlns:a16="http://schemas.microsoft.com/office/drawing/2014/main" id="{1D1330A0-F4AC-D29A-8A56-3022F91A92DC}"/>
              </a:ext>
            </a:extLst>
          </p:cNvPr>
          <p:cNvGraphicFramePr/>
          <p:nvPr>
            <p:extLst>
              <p:ext uri="{D42A27DB-BD31-4B8C-83A1-F6EECF244321}">
                <p14:modId xmlns:p14="http://schemas.microsoft.com/office/powerpoint/2010/main" val="2880518089"/>
              </p:ext>
            </p:extLst>
          </p:nvPr>
        </p:nvGraphicFramePr>
        <p:xfrm>
          <a:off x="9018087" y="27357204"/>
          <a:ext cx="2430999" cy="1420220"/>
        </p:xfrm>
        <a:graphic>
          <a:graphicData uri="http://schemas.openxmlformats.org/drawingml/2006/table">
            <a:tbl>
              <a:tblPr firstRow="1" bandRow="1">
                <a:tableStyleId>{35758FB7-9AC5-4552-8A53-C91805E547FA}</a:tableStyleId>
              </a:tblPr>
              <a:tblGrid>
                <a:gridCol w="1024549">
                  <a:extLst>
                    <a:ext uri="{9D8B030D-6E8A-4147-A177-3AD203B41FA5}">
                      <a16:colId xmlns:a16="http://schemas.microsoft.com/office/drawing/2014/main" val="20000"/>
                    </a:ext>
                  </a:extLst>
                </a:gridCol>
                <a:gridCol w="505699">
                  <a:extLst>
                    <a:ext uri="{9D8B030D-6E8A-4147-A177-3AD203B41FA5}">
                      <a16:colId xmlns:a16="http://schemas.microsoft.com/office/drawing/2014/main" val="20001"/>
                    </a:ext>
                  </a:extLst>
                </a:gridCol>
                <a:gridCol w="900751">
                  <a:extLst>
                    <a:ext uri="{9D8B030D-6E8A-4147-A177-3AD203B41FA5}">
                      <a16:colId xmlns:a16="http://schemas.microsoft.com/office/drawing/2014/main" val="20002"/>
                    </a:ext>
                  </a:extLst>
                </a:gridCol>
              </a:tblGrid>
              <a:tr h="341250">
                <a:tc>
                  <a:txBody>
                    <a:bodyPr/>
                    <a:lstStyle>
                      <a:lvl1pPr marL="0" algn="l" defTabSz="3291840" rtl="0" eaLnBrk="1" latinLnBrk="0" hangingPunct="1">
                        <a:defRPr sz="6480" kern="1200">
                          <a:solidFill>
                            <a:schemeClr val="tx1"/>
                          </a:solidFill>
                          <a:latin typeface="Arial"/>
                        </a:defRPr>
                      </a:lvl1pPr>
                      <a:lvl2pPr marL="1645920" algn="l" defTabSz="3291840" rtl="0" eaLnBrk="1" latinLnBrk="0" hangingPunct="1">
                        <a:defRPr sz="6480" kern="1200">
                          <a:solidFill>
                            <a:schemeClr val="tx1"/>
                          </a:solidFill>
                          <a:latin typeface="Arial"/>
                        </a:defRPr>
                      </a:lvl2pPr>
                      <a:lvl3pPr marL="3291840" algn="l" defTabSz="3291840" rtl="0" eaLnBrk="1" latinLnBrk="0" hangingPunct="1">
                        <a:defRPr sz="6480" kern="1200">
                          <a:solidFill>
                            <a:schemeClr val="tx1"/>
                          </a:solidFill>
                          <a:latin typeface="Arial"/>
                        </a:defRPr>
                      </a:lvl3pPr>
                      <a:lvl4pPr marL="4937760" algn="l" defTabSz="3291840" rtl="0" eaLnBrk="1" latinLnBrk="0" hangingPunct="1">
                        <a:defRPr sz="6480" kern="1200">
                          <a:solidFill>
                            <a:schemeClr val="tx1"/>
                          </a:solidFill>
                          <a:latin typeface="Arial"/>
                        </a:defRPr>
                      </a:lvl4pPr>
                      <a:lvl5pPr marL="6583680" algn="l" defTabSz="3291840" rtl="0" eaLnBrk="1" latinLnBrk="0" hangingPunct="1">
                        <a:defRPr sz="6480" kern="1200">
                          <a:solidFill>
                            <a:schemeClr val="tx1"/>
                          </a:solidFill>
                          <a:latin typeface="Arial"/>
                        </a:defRPr>
                      </a:lvl5pPr>
                      <a:lvl6pPr marL="8229600" algn="l" defTabSz="3291840" rtl="0" eaLnBrk="1" latinLnBrk="0" hangingPunct="1">
                        <a:defRPr sz="6480" kern="1200">
                          <a:solidFill>
                            <a:schemeClr val="tx1"/>
                          </a:solidFill>
                          <a:latin typeface="Arial"/>
                        </a:defRPr>
                      </a:lvl6pPr>
                      <a:lvl7pPr marL="9875520" algn="l" defTabSz="3291840" rtl="0" eaLnBrk="1" latinLnBrk="0" hangingPunct="1">
                        <a:defRPr sz="6480" kern="1200">
                          <a:solidFill>
                            <a:schemeClr val="tx1"/>
                          </a:solidFill>
                          <a:latin typeface="Arial"/>
                        </a:defRPr>
                      </a:lvl7pPr>
                      <a:lvl8pPr marL="11521440" algn="l" defTabSz="3291840" rtl="0" eaLnBrk="1" latinLnBrk="0" hangingPunct="1">
                        <a:defRPr sz="6480" kern="1200">
                          <a:solidFill>
                            <a:schemeClr val="tx1"/>
                          </a:solidFill>
                          <a:latin typeface="Arial"/>
                        </a:defRPr>
                      </a:lvl8pPr>
                      <a:lvl9pPr marL="13167360" algn="l" defTabSz="3291840" rtl="0" eaLnBrk="1" latinLnBrk="0" hangingPunct="1">
                        <a:defRPr sz="6480" kern="1200">
                          <a:solidFill>
                            <a:schemeClr val="tx1"/>
                          </a:solidFill>
                          <a:latin typeface="Arial"/>
                        </a:defRPr>
                      </a:lvl9pPr>
                    </a:lstStyle>
                    <a:p>
                      <a:pPr marL="0" marR="0" lvl="0" indent="0" algn="ctr" rtl="0">
                        <a:lnSpc>
                          <a:spcPct val="100000"/>
                        </a:lnSpc>
                        <a:spcBef>
                          <a:spcPts val="0"/>
                        </a:spcBef>
                        <a:spcAft>
                          <a:spcPts val="0"/>
                        </a:spcAft>
                        <a:buClr>
                          <a:srgbClr val="000000"/>
                        </a:buClr>
                        <a:buSzPts val="1400"/>
                        <a:buFont typeface="Arial"/>
                        <a:buNone/>
                      </a:pPr>
                      <a:r>
                        <a:rPr lang="en" sz="1400" u="none" strike="noStrike" cap="none">
                          <a:sym typeface="Times New Roman"/>
                        </a:rPr>
                        <a:t>Timepoint</a:t>
                      </a:r>
                      <a:endParaRPr sz="1400" u="none" strike="noStrike" cap="none">
                        <a:latin typeface="Times New Roman"/>
                        <a:ea typeface="Times New Roman"/>
                        <a:cs typeface="Times New Roman"/>
                        <a:sym typeface="Times New Roman"/>
                      </a:endParaRPr>
                    </a:p>
                  </a:txBody>
                  <a:tcPr marL="68600" marR="68600" marT="34300" marB="34300"/>
                </a:tc>
                <a:tc>
                  <a:txBody>
                    <a:bodyPr/>
                    <a:lstStyle>
                      <a:lvl1pPr marL="0" algn="l" defTabSz="3291840" rtl="0" eaLnBrk="1" latinLnBrk="0" hangingPunct="1">
                        <a:defRPr sz="6480" kern="1200">
                          <a:solidFill>
                            <a:schemeClr val="tx1"/>
                          </a:solidFill>
                          <a:latin typeface="Arial"/>
                        </a:defRPr>
                      </a:lvl1pPr>
                      <a:lvl2pPr marL="1645920" algn="l" defTabSz="3291840" rtl="0" eaLnBrk="1" latinLnBrk="0" hangingPunct="1">
                        <a:defRPr sz="6480" kern="1200">
                          <a:solidFill>
                            <a:schemeClr val="tx1"/>
                          </a:solidFill>
                          <a:latin typeface="Arial"/>
                        </a:defRPr>
                      </a:lvl2pPr>
                      <a:lvl3pPr marL="3291840" algn="l" defTabSz="3291840" rtl="0" eaLnBrk="1" latinLnBrk="0" hangingPunct="1">
                        <a:defRPr sz="6480" kern="1200">
                          <a:solidFill>
                            <a:schemeClr val="tx1"/>
                          </a:solidFill>
                          <a:latin typeface="Arial"/>
                        </a:defRPr>
                      </a:lvl3pPr>
                      <a:lvl4pPr marL="4937760" algn="l" defTabSz="3291840" rtl="0" eaLnBrk="1" latinLnBrk="0" hangingPunct="1">
                        <a:defRPr sz="6480" kern="1200">
                          <a:solidFill>
                            <a:schemeClr val="tx1"/>
                          </a:solidFill>
                          <a:latin typeface="Arial"/>
                        </a:defRPr>
                      </a:lvl4pPr>
                      <a:lvl5pPr marL="6583680" algn="l" defTabSz="3291840" rtl="0" eaLnBrk="1" latinLnBrk="0" hangingPunct="1">
                        <a:defRPr sz="6480" kern="1200">
                          <a:solidFill>
                            <a:schemeClr val="tx1"/>
                          </a:solidFill>
                          <a:latin typeface="Arial"/>
                        </a:defRPr>
                      </a:lvl5pPr>
                      <a:lvl6pPr marL="8229600" algn="l" defTabSz="3291840" rtl="0" eaLnBrk="1" latinLnBrk="0" hangingPunct="1">
                        <a:defRPr sz="6480" kern="1200">
                          <a:solidFill>
                            <a:schemeClr val="tx1"/>
                          </a:solidFill>
                          <a:latin typeface="Arial"/>
                        </a:defRPr>
                      </a:lvl6pPr>
                      <a:lvl7pPr marL="9875520" algn="l" defTabSz="3291840" rtl="0" eaLnBrk="1" latinLnBrk="0" hangingPunct="1">
                        <a:defRPr sz="6480" kern="1200">
                          <a:solidFill>
                            <a:schemeClr val="tx1"/>
                          </a:solidFill>
                          <a:latin typeface="Arial"/>
                        </a:defRPr>
                      </a:lvl7pPr>
                      <a:lvl8pPr marL="11521440" algn="l" defTabSz="3291840" rtl="0" eaLnBrk="1" latinLnBrk="0" hangingPunct="1">
                        <a:defRPr sz="6480" kern="1200">
                          <a:solidFill>
                            <a:schemeClr val="tx1"/>
                          </a:solidFill>
                          <a:latin typeface="Arial"/>
                        </a:defRPr>
                      </a:lvl8pPr>
                      <a:lvl9pPr marL="13167360" algn="l" defTabSz="3291840" rtl="0" eaLnBrk="1" latinLnBrk="0" hangingPunct="1">
                        <a:defRPr sz="6480" kern="1200">
                          <a:solidFill>
                            <a:schemeClr val="tx1"/>
                          </a:solidFill>
                          <a:latin typeface="Arial"/>
                        </a:defRPr>
                      </a:lvl9pPr>
                    </a:lstStyle>
                    <a:p>
                      <a:pPr marL="0" marR="0" lvl="0" indent="0" algn="ctr" rtl="0">
                        <a:lnSpc>
                          <a:spcPct val="100000"/>
                        </a:lnSpc>
                        <a:spcBef>
                          <a:spcPts val="0"/>
                        </a:spcBef>
                        <a:spcAft>
                          <a:spcPts val="0"/>
                        </a:spcAft>
                        <a:buClr>
                          <a:srgbClr val="000000"/>
                        </a:buClr>
                        <a:buSzPts val="1400"/>
                        <a:buFont typeface="Arial"/>
                        <a:buNone/>
                      </a:pPr>
                      <a:r>
                        <a:rPr lang="en" sz="1400" u="none" strike="noStrike" cap="none">
                          <a:sym typeface="Times New Roman"/>
                        </a:rPr>
                        <a:t>Total</a:t>
                      </a:r>
                      <a:endParaRPr sz="1400" u="none" strike="noStrike" cap="none">
                        <a:latin typeface="Times New Roman"/>
                        <a:ea typeface="Times New Roman"/>
                        <a:cs typeface="Times New Roman"/>
                        <a:sym typeface="Times New Roman"/>
                      </a:endParaRPr>
                    </a:p>
                  </a:txBody>
                  <a:tcPr marL="68600" marR="68600" marT="34300" marB="34300"/>
                </a:tc>
                <a:tc>
                  <a:txBody>
                    <a:bodyPr/>
                    <a:lstStyle>
                      <a:lvl1pPr marL="0" algn="l" defTabSz="3291840" rtl="0" eaLnBrk="1" latinLnBrk="0" hangingPunct="1">
                        <a:defRPr sz="6480" kern="1200">
                          <a:solidFill>
                            <a:schemeClr val="tx1"/>
                          </a:solidFill>
                          <a:latin typeface="Arial"/>
                        </a:defRPr>
                      </a:lvl1pPr>
                      <a:lvl2pPr marL="1645920" algn="l" defTabSz="3291840" rtl="0" eaLnBrk="1" latinLnBrk="0" hangingPunct="1">
                        <a:defRPr sz="6480" kern="1200">
                          <a:solidFill>
                            <a:schemeClr val="tx1"/>
                          </a:solidFill>
                          <a:latin typeface="Arial"/>
                        </a:defRPr>
                      </a:lvl2pPr>
                      <a:lvl3pPr marL="3291840" algn="l" defTabSz="3291840" rtl="0" eaLnBrk="1" latinLnBrk="0" hangingPunct="1">
                        <a:defRPr sz="6480" kern="1200">
                          <a:solidFill>
                            <a:schemeClr val="tx1"/>
                          </a:solidFill>
                          <a:latin typeface="Arial"/>
                        </a:defRPr>
                      </a:lvl3pPr>
                      <a:lvl4pPr marL="4937760" algn="l" defTabSz="3291840" rtl="0" eaLnBrk="1" latinLnBrk="0" hangingPunct="1">
                        <a:defRPr sz="6480" kern="1200">
                          <a:solidFill>
                            <a:schemeClr val="tx1"/>
                          </a:solidFill>
                          <a:latin typeface="Arial"/>
                        </a:defRPr>
                      </a:lvl4pPr>
                      <a:lvl5pPr marL="6583680" algn="l" defTabSz="3291840" rtl="0" eaLnBrk="1" latinLnBrk="0" hangingPunct="1">
                        <a:defRPr sz="6480" kern="1200">
                          <a:solidFill>
                            <a:schemeClr val="tx1"/>
                          </a:solidFill>
                          <a:latin typeface="Arial"/>
                        </a:defRPr>
                      </a:lvl5pPr>
                      <a:lvl6pPr marL="8229600" algn="l" defTabSz="3291840" rtl="0" eaLnBrk="1" latinLnBrk="0" hangingPunct="1">
                        <a:defRPr sz="6480" kern="1200">
                          <a:solidFill>
                            <a:schemeClr val="tx1"/>
                          </a:solidFill>
                          <a:latin typeface="Arial"/>
                        </a:defRPr>
                      </a:lvl6pPr>
                      <a:lvl7pPr marL="9875520" algn="l" defTabSz="3291840" rtl="0" eaLnBrk="1" latinLnBrk="0" hangingPunct="1">
                        <a:defRPr sz="6480" kern="1200">
                          <a:solidFill>
                            <a:schemeClr val="tx1"/>
                          </a:solidFill>
                          <a:latin typeface="Arial"/>
                        </a:defRPr>
                      </a:lvl7pPr>
                      <a:lvl8pPr marL="11521440" algn="l" defTabSz="3291840" rtl="0" eaLnBrk="1" latinLnBrk="0" hangingPunct="1">
                        <a:defRPr sz="6480" kern="1200">
                          <a:solidFill>
                            <a:schemeClr val="tx1"/>
                          </a:solidFill>
                          <a:latin typeface="Arial"/>
                        </a:defRPr>
                      </a:lvl8pPr>
                      <a:lvl9pPr marL="13167360" algn="l" defTabSz="3291840" rtl="0" eaLnBrk="1" latinLnBrk="0" hangingPunct="1">
                        <a:defRPr sz="6480" kern="1200">
                          <a:solidFill>
                            <a:schemeClr val="tx1"/>
                          </a:solidFill>
                          <a:latin typeface="Arial"/>
                        </a:defRPr>
                      </a:lvl9pPr>
                    </a:lstStyle>
                    <a:p>
                      <a:pPr marL="0" marR="0" lvl="0" indent="0" algn="ctr" rtl="0">
                        <a:lnSpc>
                          <a:spcPct val="100000"/>
                        </a:lnSpc>
                        <a:spcBef>
                          <a:spcPts val="0"/>
                        </a:spcBef>
                        <a:spcAft>
                          <a:spcPts val="0"/>
                        </a:spcAft>
                        <a:buClr>
                          <a:srgbClr val="000000"/>
                        </a:buClr>
                        <a:buSzPts val="1400"/>
                        <a:buFont typeface="Arial"/>
                        <a:buNone/>
                      </a:pPr>
                      <a:r>
                        <a:rPr lang="en" sz="1400" u="none" strike="noStrike" cap="none">
                          <a:sym typeface="Times New Roman"/>
                        </a:rPr>
                        <a:t>Significant</a:t>
                      </a:r>
                      <a:endParaRPr sz="1400" u="none" strike="noStrike" cap="none">
                        <a:latin typeface="Times New Roman"/>
                        <a:ea typeface="Times New Roman"/>
                        <a:cs typeface="Times New Roman"/>
                        <a:sym typeface="Times New Roman"/>
                      </a:endParaRPr>
                    </a:p>
                  </a:txBody>
                  <a:tcPr marL="68600" marR="68600" marT="34300" marB="34300"/>
                </a:tc>
                <a:extLst>
                  <a:ext uri="{0D108BD9-81ED-4DB2-BD59-A6C34878D82A}">
                    <a16:rowId xmlns:a16="http://schemas.microsoft.com/office/drawing/2014/main" val="10000"/>
                  </a:ext>
                </a:extLst>
              </a:tr>
              <a:tr h="308300">
                <a:tc>
                  <a:txBody>
                    <a:bodyPr/>
                    <a:lstStyle>
                      <a:lvl1pPr marL="0" algn="l" defTabSz="3291840" rtl="0" eaLnBrk="1" latinLnBrk="0" hangingPunct="1">
                        <a:defRPr sz="6480" kern="1200">
                          <a:solidFill>
                            <a:schemeClr val="tx1"/>
                          </a:solidFill>
                          <a:latin typeface="Arial"/>
                        </a:defRPr>
                      </a:lvl1pPr>
                      <a:lvl2pPr marL="1645920" algn="l" defTabSz="3291840" rtl="0" eaLnBrk="1" latinLnBrk="0" hangingPunct="1">
                        <a:defRPr sz="6480" kern="1200">
                          <a:solidFill>
                            <a:schemeClr val="tx1"/>
                          </a:solidFill>
                          <a:latin typeface="Arial"/>
                        </a:defRPr>
                      </a:lvl2pPr>
                      <a:lvl3pPr marL="3291840" algn="l" defTabSz="3291840" rtl="0" eaLnBrk="1" latinLnBrk="0" hangingPunct="1">
                        <a:defRPr sz="6480" kern="1200">
                          <a:solidFill>
                            <a:schemeClr val="tx1"/>
                          </a:solidFill>
                          <a:latin typeface="Arial"/>
                        </a:defRPr>
                      </a:lvl3pPr>
                      <a:lvl4pPr marL="4937760" algn="l" defTabSz="3291840" rtl="0" eaLnBrk="1" latinLnBrk="0" hangingPunct="1">
                        <a:defRPr sz="6480" kern="1200">
                          <a:solidFill>
                            <a:schemeClr val="tx1"/>
                          </a:solidFill>
                          <a:latin typeface="Arial"/>
                        </a:defRPr>
                      </a:lvl4pPr>
                      <a:lvl5pPr marL="6583680" algn="l" defTabSz="3291840" rtl="0" eaLnBrk="1" latinLnBrk="0" hangingPunct="1">
                        <a:defRPr sz="6480" kern="1200">
                          <a:solidFill>
                            <a:schemeClr val="tx1"/>
                          </a:solidFill>
                          <a:latin typeface="Arial"/>
                        </a:defRPr>
                      </a:lvl5pPr>
                      <a:lvl6pPr marL="8229600" algn="l" defTabSz="3291840" rtl="0" eaLnBrk="1" latinLnBrk="0" hangingPunct="1">
                        <a:defRPr sz="6480" kern="1200">
                          <a:solidFill>
                            <a:schemeClr val="tx1"/>
                          </a:solidFill>
                          <a:latin typeface="Arial"/>
                        </a:defRPr>
                      </a:lvl6pPr>
                      <a:lvl7pPr marL="9875520" algn="l" defTabSz="3291840" rtl="0" eaLnBrk="1" latinLnBrk="0" hangingPunct="1">
                        <a:defRPr sz="6480" kern="1200">
                          <a:solidFill>
                            <a:schemeClr val="tx1"/>
                          </a:solidFill>
                          <a:latin typeface="Arial"/>
                        </a:defRPr>
                      </a:lvl7pPr>
                      <a:lvl8pPr marL="11521440" algn="l" defTabSz="3291840" rtl="0" eaLnBrk="1" latinLnBrk="0" hangingPunct="1">
                        <a:defRPr sz="6480" kern="1200">
                          <a:solidFill>
                            <a:schemeClr val="tx1"/>
                          </a:solidFill>
                          <a:latin typeface="Arial"/>
                        </a:defRPr>
                      </a:lvl8pPr>
                      <a:lvl9pPr marL="13167360" algn="l" defTabSz="3291840" rtl="0" eaLnBrk="1" latinLnBrk="0" hangingPunct="1">
                        <a:defRPr sz="6480" kern="1200">
                          <a:solidFill>
                            <a:schemeClr val="tx1"/>
                          </a:solidFill>
                          <a:latin typeface="Arial"/>
                        </a:defRPr>
                      </a:lvl9pPr>
                    </a:lstStyle>
                    <a:p>
                      <a:pPr marL="0" marR="0" lvl="0" indent="0" algn="ctr" rtl="0">
                        <a:lnSpc>
                          <a:spcPct val="100000"/>
                        </a:lnSpc>
                        <a:spcBef>
                          <a:spcPts val="0"/>
                        </a:spcBef>
                        <a:spcAft>
                          <a:spcPts val="0"/>
                        </a:spcAft>
                        <a:buClr>
                          <a:srgbClr val="000000"/>
                        </a:buClr>
                        <a:buSzPts val="1400"/>
                        <a:buFont typeface="Arial"/>
                        <a:buNone/>
                      </a:pPr>
                      <a:r>
                        <a:rPr lang="en" sz="1400" u="none" strike="noStrike" cap="none">
                          <a:sym typeface="Times New Roman"/>
                        </a:rPr>
                        <a:t>Start point</a:t>
                      </a:r>
                      <a:endParaRPr sz="1400" u="none" strike="noStrike" cap="none">
                        <a:latin typeface="Times New Roman"/>
                        <a:ea typeface="Times New Roman"/>
                        <a:cs typeface="Times New Roman"/>
                        <a:sym typeface="Times New Roman"/>
                      </a:endParaRPr>
                    </a:p>
                  </a:txBody>
                  <a:tcPr marL="68600" marR="68600" marT="34300" marB="34300"/>
                </a:tc>
                <a:tc>
                  <a:txBody>
                    <a:bodyPr/>
                    <a:lstStyle>
                      <a:lvl1pPr marL="0" algn="l" defTabSz="3291840" rtl="0" eaLnBrk="1" latinLnBrk="0" hangingPunct="1">
                        <a:defRPr sz="6480" kern="1200">
                          <a:solidFill>
                            <a:schemeClr val="tx1"/>
                          </a:solidFill>
                          <a:latin typeface="Arial"/>
                        </a:defRPr>
                      </a:lvl1pPr>
                      <a:lvl2pPr marL="1645920" algn="l" defTabSz="3291840" rtl="0" eaLnBrk="1" latinLnBrk="0" hangingPunct="1">
                        <a:defRPr sz="6480" kern="1200">
                          <a:solidFill>
                            <a:schemeClr val="tx1"/>
                          </a:solidFill>
                          <a:latin typeface="Arial"/>
                        </a:defRPr>
                      </a:lvl2pPr>
                      <a:lvl3pPr marL="3291840" algn="l" defTabSz="3291840" rtl="0" eaLnBrk="1" latinLnBrk="0" hangingPunct="1">
                        <a:defRPr sz="6480" kern="1200">
                          <a:solidFill>
                            <a:schemeClr val="tx1"/>
                          </a:solidFill>
                          <a:latin typeface="Arial"/>
                        </a:defRPr>
                      </a:lvl3pPr>
                      <a:lvl4pPr marL="4937760" algn="l" defTabSz="3291840" rtl="0" eaLnBrk="1" latinLnBrk="0" hangingPunct="1">
                        <a:defRPr sz="6480" kern="1200">
                          <a:solidFill>
                            <a:schemeClr val="tx1"/>
                          </a:solidFill>
                          <a:latin typeface="Arial"/>
                        </a:defRPr>
                      </a:lvl4pPr>
                      <a:lvl5pPr marL="6583680" algn="l" defTabSz="3291840" rtl="0" eaLnBrk="1" latinLnBrk="0" hangingPunct="1">
                        <a:defRPr sz="6480" kern="1200">
                          <a:solidFill>
                            <a:schemeClr val="tx1"/>
                          </a:solidFill>
                          <a:latin typeface="Arial"/>
                        </a:defRPr>
                      </a:lvl5pPr>
                      <a:lvl6pPr marL="8229600" algn="l" defTabSz="3291840" rtl="0" eaLnBrk="1" latinLnBrk="0" hangingPunct="1">
                        <a:defRPr sz="6480" kern="1200">
                          <a:solidFill>
                            <a:schemeClr val="tx1"/>
                          </a:solidFill>
                          <a:latin typeface="Arial"/>
                        </a:defRPr>
                      </a:lvl6pPr>
                      <a:lvl7pPr marL="9875520" algn="l" defTabSz="3291840" rtl="0" eaLnBrk="1" latinLnBrk="0" hangingPunct="1">
                        <a:defRPr sz="6480" kern="1200">
                          <a:solidFill>
                            <a:schemeClr val="tx1"/>
                          </a:solidFill>
                          <a:latin typeface="Arial"/>
                        </a:defRPr>
                      </a:lvl7pPr>
                      <a:lvl8pPr marL="11521440" algn="l" defTabSz="3291840" rtl="0" eaLnBrk="1" latinLnBrk="0" hangingPunct="1">
                        <a:defRPr sz="6480" kern="1200">
                          <a:solidFill>
                            <a:schemeClr val="tx1"/>
                          </a:solidFill>
                          <a:latin typeface="Arial"/>
                        </a:defRPr>
                      </a:lvl8pPr>
                      <a:lvl9pPr marL="13167360" algn="l" defTabSz="3291840" rtl="0" eaLnBrk="1" latinLnBrk="0" hangingPunct="1">
                        <a:defRPr sz="6480" kern="1200">
                          <a:solidFill>
                            <a:schemeClr val="tx1"/>
                          </a:solidFill>
                          <a:latin typeface="Arial"/>
                        </a:defRPr>
                      </a:lvl9pPr>
                    </a:lstStyle>
                    <a:p>
                      <a:pPr marL="0" marR="0" lvl="0" indent="0" algn="ctr" rtl="0">
                        <a:lnSpc>
                          <a:spcPct val="100000"/>
                        </a:lnSpc>
                        <a:spcBef>
                          <a:spcPts val="0"/>
                        </a:spcBef>
                        <a:spcAft>
                          <a:spcPts val="0"/>
                        </a:spcAft>
                        <a:buClr>
                          <a:srgbClr val="000000"/>
                        </a:buClr>
                        <a:buSzPts val="1400"/>
                        <a:buFont typeface="Arial"/>
                        <a:buNone/>
                      </a:pPr>
                      <a:r>
                        <a:rPr lang="en" sz="1400" u="none" strike="noStrike" cap="none" dirty="0">
                          <a:sym typeface="Times New Roman"/>
                        </a:rPr>
                        <a:t>61</a:t>
                      </a:r>
                      <a:endParaRPr sz="1400" u="none" strike="noStrike" cap="none" dirty="0">
                        <a:latin typeface="Times New Roman"/>
                        <a:ea typeface="Times New Roman"/>
                        <a:cs typeface="Times New Roman"/>
                        <a:sym typeface="Times New Roman"/>
                      </a:endParaRPr>
                    </a:p>
                  </a:txBody>
                  <a:tcPr marL="68600" marR="68600" marT="34300" marB="34300"/>
                </a:tc>
                <a:tc>
                  <a:txBody>
                    <a:bodyPr/>
                    <a:lstStyle>
                      <a:lvl1pPr marL="0" algn="l" defTabSz="3291840" rtl="0" eaLnBrk="1" latinLnBrk="0" hangingPunct="1">
                        <a:defRPr sz="6480" kern="1200">
                          <a:solidFill>
                            <a:schemeClr val="tx1"/>
                          </a:solidFill>
                          <a:latin typeface="Arial"/>
                        </a:defRPr>
                      </a:lvl1pPr>
                      <a:lvl2pPr marL="1645920" algn="l" defTabSz="3291840" rtl="0" eaLnBrk="1" latinLnBrk="0" hangingPunct="1">
                        <a:defRPr sz="6480" kern="1200">
                          <a:solidFill>
                            <a:schemeClr val="tx1"/>
                          </a:solidFill>
                          <a:latin typeface="Arial"/>
                        </a:defRPr>
                      </a:lvl2pPr>
                      <a:lvl3pPr marL="3291840" algn="l" defTabSz="3291840" rtl="0" eaLnBrk="1" latinLnBrk="0" hangingPunct="1">
                        <a:defRPr sz="6480" kern="1200">
                          <a:solidFill>
                            <a:schemeClr val="tx1"/>
                          </a:solidFill>
                          <a:latin typeface="Arial"/>
                        </a:defRPr>
                      </a:lvl3pPr>
                      <a:lvl4pPr marL="4937760" algn="l" defTabSz="3291840" rtl="0" eaLnBrk="1" latinLnBrk="0" hangingPunct="1">
                        <a:defRPr sz="6480" kern="1200">
                          <a:solidFill>
                            <a:schemeClr val="tx1"/>
                          </a:solidFill>
                          <a:latin typeface="Arial"/>
                        </a:defRPr>
                      </a:lvl4pPr>
                      <a:lvl5pPr marL="6583680" algn="l" defTabSz="3291840" rtl="0" eaLnBrk="1" latinLnBrk="0" hangingPunct="1">
                        <a:defRPr sz="6480" kern="1200">
                          <a:solidFill>
                            <a:schemeClr val="tx1"/>
                          </a:solidFill>
                          <a:latin typeface="Arial"/>
                        </a:defRPr>
                      </a:lvl5pPr>
                      <a:lvl6pPr marL="8229600" algn="l" defTabSz="3291840" rtl="0" eaLnBrk="1" latinLnBrk="0" hangingPunct="1">
                        <a:defRPr sz="6480" kern="1200">
                          <a:solidFill>
                            <a:schemeClr val="tx1"/>
                          </a:solidFill>
                          <a:latin typeface="Arial"/>
                        </a:defRPr>
                      </a:lvl6pPr>
                      <a:lvl7pPr marL="9875520" algn="l" defTabSz="3291840" rtl="0" eaLnBrk="1" latinLnBrk="0" hangingPunct="1">
                        <a:defRPr sz="6480" kern="1200">
                          <a:solidFill>
                            <a:schemeClr val="tx1"/>
                          </a:solidFill>
                          <a:latin typeface="Arial"/>
                        </a:defRPr>
                      </a:lvl7pPr>
                      <a:lvl8pPr marL="11521440" algn="l" defTabSz="3291840" rtl="0" eaLnBrk="1" latinLnBrk="0" hangingPunct="1">
                        <a:defRPr sz="6480" kern="1200">
                          <a:solidFill>
                            <a:schemeClr val="tx1"/>
                          </a:solidFill>
                          <a:latin typeface="Arial"/>
                        </a:defRPr>
                      </a:lvl8pPr>
                      <a:lvl9pPr marL="13167360" algn="l" defTabSz="3291840" rtl="0" eaLnBrk="1" latinLnBrk="0" hangingPunct="1">
                        <a:defRPr sz="6480" kern="1200">
                          <a:solidFill>
                            <a:schemeClr val="tx1"/>
                          </a:solidFill>
                          <a:latin typeface="Arial"/>
                        </a:defRPr>
                      </a:lvl9pPr>
                    </a:lstStyle>
                    <a:p>
                      <a:pPr marL="0" marR="0" lvl="0" indent="0" algn="ctr" rtl="0">
                        <a:lnSpc>
                          <a:spcPct val="100000"/>
                        </a:lnSpc>
                        <a:spcBef>
                          <a:spcPts val="0"/>
                        </a:spcBef>
                        <a:spcAft>
                          <a:spcPts val="0"/>
                        </a:spcAft>
                        <a:buClr>
                          <a:srgbClr val="000000"/>
                        </a:buClr>
                        <a:buSzPts val="1400"/>
                        <a:buFont typeface="Arial"/>
                        <a:buNone/>
                      </a:pPr>
                      <a:r>
                        <a:rPr lang="en" sz="1400" u="none" strike="noStrike" cap="none" dirty="0">
                          <a:sym typeface="Times New Roman"/>
                        </a:rPr>
                        <a:t>56</a:t>
                      </a:r>
                      <a:endParaRPr sz="1400" u="none" strike="noStrike" cap="none" dirty="0">
                        <a:latin typeface="Times New Roman"/>
                        <a:ea typeface="Times New Roman"/>
                        <a:cs typeface="Times New Roman"/>
                        <a:sym typeface="Times New Roman"/>
                      </a:endParaRPr>
                    </a:p>
                  </a:txBody>
                  <a:tcPr marL="68600" marR="68600" marT="34300" marB="34300"/>
                </a:tc>
                <a:extLst>
                  <a:ext uri="{0D108BD9-81ED-4DB2-BD59-A6C34878D82A}">
                    <a16:rowId xmlns:a16="http://schemas.microsoft.com/office/drawing/2014/main" val="10001"/>
                  </a:ext>
                </a:extLst>
              </a:tr>
              <a:tr h="308300">
                <a:tc>
                  <a:txBody>
                    <a:bodyPr/>
                    <a:lstStyle>
                      <a:lvl1pPr marL="0" algn="l" defTabSz="3291840" rtl="0" eaLnBrk="1" latinLnBrk="0" hangingPunct="1">
                        <a:defRPr sz="6480" kern="1200">
                          <a:solidFill>
                            <a:schemeClr val="tx1"/>
                          </a:solidFill>
                          <a:latin typeface="Arial"/>
                        </a:defRPr>
                      </a:lvl1pPr>
                      <a:lvl2pPr marL="1645920" algn="l" defTabSz="3291840" rtl="0" eaLnBrk="1" latinLnBrk="0" hangingPunct="1">
                        <a:defRPr sz="6480" kern="1200">
                          <a:solidFill>
                            <a:schemeClr val="tx1"/>
                          </a:solidFill>
                          <a:latin typeface="Arial"/>
                        </a:defRPr>
                      </a:lvl2pPr>
                      <a:lvl3pPr marL="3291840" algn="l" defTabSz="3291840" rtl="0" eaLnBrk="1" latinLnBrk="0" hangingPunct="1">
                        <a:defRPr sz="6480" kern="1200">
                          <a:solidFill>
                            <a:schemeClr val="tx1"/>
                          </a:solidFill>
                          <a:latin typeface="Arial"/>
                        </a:defRPr>
                      </a:lvl3pPr>
                      <a:lvl4pPr marL="4937760" algn="l" defTabSz="3291840" rtl="0" eaLnBrk="1" latinLnBrk="0" hangingPunct="1">
                        <a:defRPr sz="6480" kern="1200">
                          <a:solidFill>
                            <a:schemeClr val="tx1"/>
                          </a:solidFill>
                          <a:latin typeface="Arial"/>
                        </a:defRPr>
                      </a:lvl4pPr>
                      <a:lvl5pPr marL="6583680" algn="l" defTabSz="3291840" rtl="0" eaLnBrk="1" latinLnBrk="0" hangingPunct="1">
                        <a:defRPr sz="6480" kern="1200">
                          <a:solidFill>
                            <a:schemeClr val="tx1"/>
                          </a:solidFill>
                          <a:latin typeface="Arial"/>
                        </a:defRPr>
                      </a:lvl5pPr>
                      <a:lvl6pPr marL="8229600" algn="l" defTabSz="3291840" rtl="0" eaLnBrk="1" latinLnBrk="0" hangingPunct="1">
                        <a:defRPr sz="6480" kern="1200">
                          <a:solidFill>
                            <a:schemeClr val="tx1"/>
                          </a:solidFill>
                          <a:latin typeface="Arial"/>
                        </a:defRPr>
                      </a:lvl6pPr>
                      <a:lvl7pPr marL="9875520" algn="l" defTabSz="3291840" rtl="0" eaLnBrk="1" latinLnBrk="0" hangingPunct="1">
                        <a:defRPr sz="6480" kern="1200">
                          <a:solidFill>
                            <a:schemeClr val="tx1"/>
                          </a:solidFill>
                          <a:latin typeface="Arial"/>
                        </a:defRPr>
                      </a:lvl7pPr>
                      <a:lvl8pPr marL="11521440" algn="l" defTabSz="3291840" rtl="0" eaLnBrk="1" latinLnBrk="0" hangingPunct="1">
                        <a:defRPr sz="6480" kern="1200">
                          <a:solidFill>
                            <a:schemeClr val="tx1"/>
                          </a:solidFill>
                          <a:latin typeface="Arial"/>
                        </a:defRPr>
                      </a:lvl8pPr>
                      <a:lvl9pPr marL="13167360" algn="l" defTabSz="3291840" rtl="0" eaLnBrk="1" latinLnBrk="0" hangingPunct="1">
                        <a:defRPr sz="6480" kern="1200">
                          <a:solidFill>
                            <a:schemeClr val="tx1"/>
                          </a:solidFill>
                          <a:latin typeface="Arial"/>
                        </a:defRPr>
                      </a:lvl9pPr>
                    </a:lstStyle>
                    <a:p>
                      <a:pPr marL="0" marR="0" lvl="0" indent="0" algn="ctr" rtl="0">
                        <a:lnSpc>
                          <a:spcPct val="100000"/>
                        </a:lnSpc>
                        <a:spcBef>
                          <a:spcPts val="0"/>
                        </a:spcBef>
                        <a:spcAft>
                          <a:spcPts val="0"/>
                        </a:spcAft>
                        <a:buClr>
                          <a:srgbClr val="000000"/>
                        </a:buClr>
                        <a:buSzPts val="1400"/>
                        <a:buFont typeface="Arial"/>
                        <a:buNone/>
                      </a:pPr>
                      <a:r>
                        <a:rPr lang="en" sz="1400" u="none" strike="noStrike" cap="none">
                          <a:sym typeface="Times New Roman"/>
                        </a:rPr>
                        <a:t>Mid point</a:t>
                      </a:r>
                      <a:endParaRPr sz="1400" u="none" strike="noStrike" cap="none">
                        <a:latin typeface="Times New Roman"/>
                        <a:ea typeface="Times New Roman"/>
                        <a:cs typeface="Times New Roman"/>
                        <a:sym typeface="Times New Roman"/>
                      </a:endParaRPr>
                    </a:p>
                  </a:txBody>
                  <a:tcPr marL="68600" marR="68600" marT="34300" marB="34300"/>
                </a:tc>
                <a:tc>
                  <a:txBody>
                    <a:bodyPr/>
                    <a:lstStyle>
                      <a:lvl1pPr marL="0" algn="l" defTabSz="3291840" rtl="0" eaLnBrk="1" latinLnBrk="0" hangingPunct="1">
                        <a:defRPr sz="6480" kern="1200">
                          <a:solidFill>
                            <a:schemeClr val="tx1"/>
                          </a:solidFill>
                          <a:latin typeface="Arial"/>
                        </a:defRPr>
                      </a:lvl1pPr>
                      <a:lvl2pPr marL="1645920" algn="l" defTabSz="3291840" rtl="0" eaLnBrk="1" latinLnBrk="0" hangingPunct="1">
                        <a:defRPr sz="6480" kern="1200">
                          <a:solidFill>
                            <a:schemeClr val="tx1"/>
                          </a:solidFill>
                          <a:latin typeface="Arial"/>
                        </a:defRPr>
                      </a:lvl2pPr>
                      <a:lvl3pPr marL="3291840" algn="l" defTabSz="3291840" rtl="0" eaLnBrk="1" latinLnBrk="0" hangingPunct="1">
                        <a:defRPr sz="6480" kern="1200">
                          <a:solidFill>
                            <a:schemeClr val="tx1"/>
                          </a:solidFill>
                          <a:latin typeface="Arial"/>
                        </a:defRPr>
                      </a:lvl3pPr>
                      <a:lvl4pPr marL="4937760" algn="l" defTabSz="3291840" rtl="0" eaLnBrk="1" latinLnBrk="0" hangingPunct="1">
                        <a:defRPr sz="6480" kern="1200">
                          <a:solidFill>
                            <a:schemeClr val="tx1"/>
                          </a:solidFill>
                          <a:latin typeface="Arial"/>
                        </a:defRPr>
                      </a:lvl4pPr>
                      <a:lvl5pPr marL="6583680" algn="l" defTabSz="3291840" rtl="0" eaLnBrk="1" latinLnBrk="0" hangingPunct="1">
                        <a:defRPr sz="6480" kern="1200">
                          <a:solidFill>
                            <a:schemeClr val="tx1"/>
                          </a:solidFill>
                          <a:latin typeface="Arial"/>
                        </a:defRPr>
                      </a:lvl5pPr>
                      <a:lvl6pPr marL="8229600" algn="l" defTabSz="3291840" rtl="0" eaLnBrk="1" latinLnBrk="0" hangingPunct="1">
                        <a:defRPr sz="6480" kern="1200">
                          <a:solidFill>
                            <a:schemeClr val="tx1"/>
                          </a:solidFill>
                          <a:latin typeface="Arial"/>
                        </a:defRPr>
                      </a:lvl6pPr>
                      <a:lvl7pPr marL="9875520" algn="l" defTabSz="3291840" rtl="0" eaLnBrk="1" latinLnBrk="0" hangingPunct="1">
                        <a:defRPr sz="6480" kern="1200">
                          <a:solidFill>
                            <a:schemeClr val="tx1"/>
                          </a:solidFill>
                          <a:latin typeface="Arial"/>
                        </a:defRPr>
                      </a:lvl7pPr>
                      <a:lvl8pPr marL="11521440" algn="l" defTabSz="3291840" rtl="0" eaLnBrk="1" latinLnBrk="0" hangingPunct="1">
                        <a:defRPr sz="6480" kern="1200">
                          <a:solidFill>
                            <a:schemeClr val="tx1"/>
                          </a:solidFill>
                          <a:latin typeface="Arial"/>
                        </a:defRPr>
                      </a:lvl8pPr>
                      <a:lvl9pPr marL="13167360" algn="l" defTabSz="3291840" rtl="0" eaLnBrk="1" latinLnBrk="0" hangingPunct="1">
                        <a:defRPr sz="6480" kern="1200">
                          <a:solidFill>
                            <a:schemeClr val="tx1"/>
                          </a:solidFill>
                          <a:latin typeface="Arial"/>
                        </a:defRPr>
                      </a:lvl9pPr>
                    </a:lstStyle>
                    <a:p>
                      <a:pPr marL="0" marR="0" lvl="0" indent="0" algn="ctr" rtl="0">
                        <a:lnSpc>
                          <a:spcPct val="100000"/>
                        </a:lnSpc>
                        <a:spcBef>
                          <a:spcPts val="0"/>
                        </a:spcBef>
                        <a:spcAft>
                          <a:spcPts val="0"/>
                        </a:spcAft>
                        <a:buClr>
                          <a:srgbClr val="000000"/>
                        </a:buClr>
                        <a:buSzPts val="1400"/>
                        <a:buFont typeface="Arial"/>
                        <a:buNone/>
                      </a:pPr>
                      <a:r>
                        <a:rPr lang="en" sz="1400" u="none" strike="noStrike" cap="none">
                          <a:sym typeface="Times New Roman"/>
                        </a:rPr>
                        <a:t>61</a:t>
                      </a:r>
                      <a:endParaRPr sz="1400" u="none" strike="noStrike" cap="none">
                        <a:latin typeface="Times New Roman"/>
                        <a:ea typeface="Times New Roman"/>
                        <a:cs typeface="Times New Roman"/>
                        <a:sym typeface="Times New Roman"/>
                      </a:endParaRPr>
                    </a:p>
                  </a:txBody>
                  <a:tcPr marL="68600" marR="68600" marT="34300" marB="34300"/>
                </a:tc>
                <a:tc>
                  <a:txBody>
                    <a:bodyPr/>
                    <a:lstStyle>
                      <a:lvl1pPr marL="0" algn="l" defTabSz="3291840" rtl="0" eaLnBrk="1" latinLnBrk="0" hangingPunct="1">
                        <a:defRPr sz="6480" kern="1200">
                          <a:solidFill>
                            <a:schemeClr val="tx1"/>
                          </a:solidFill>
                          <a:latin typeface="Arial"/>
                        </a:defRPr>
                      </a:lvl1pPr>
                      <a:lvl2pPr marL="1645920" algn="l" defTabSz="3291840" rtl="0" eaLnBrk="1" latinLnBrk="0" hangingPunct="1">
                        <a:defRPr sz="6480" kern="1200">
                          <a:solidFill>
                            <a:schemeClr val="tx1"/>
                          </a:solidFill>
                          <a:latin typeface="Arial"/>
                        </a:defRPr>
                      </a:lvl2pPr>
                      <a:lvl3pPr marL="3291840" algn="l" defTabSz="3291840" rtl="0" eaLnBrk="1" latinLnBrk="0" hangingPunct="1">
                        <a:defRPr sz="6480" kern="1200">
                          <a:solidFill>
                            <a:schemeClr val="tx1"/>
                          </a:solidFill>
                          <a:latin typeface="Arial"/>
                        </a:defRPr>
                      </a:lvl3pPr>
                      <a:lvl4pPr marL="4937760" algn="l" defTabSz="3291840" rtl="0" eaLnBrk="1" latinLnBrk="0" hangingPunct="1">
                        <a:defRPr sz="6480" kern="1200">
                          <a:solidFill>
                            <a:schemeClr val="tx1"/>
                          </a:solidFill>
                          <a:latin typeface="Arial"/>
                        </a:defRPr>
                      </a:lvl4pPr>
                      <a:lvl5pPr marL="6583680" algn="l" defTabSz="3291840" rtl="0" eaLnBrk="1" latinLnBrk="0" hangingPunct="1">
                        <a:defRPr sz="6480" kern="1200">
                          <a:solidFill>
                            <a:schemeClr val="tx1"/>
                          </a:solidFill>
                          <a:latin typeface="Arial"/>
                        </a:defRPr>
                      </a:lvl5pPr>
                      <a:lvl6pPr marL="8229600" algn="l" defTabSz="3291840" rtl="0" eaLnBrk="1" latinLnBrk="0" hangingPunct="1">
                        <a:defRPr sz="6480" kern="1200">
                          <a:solidFill>
                            <a:schemeClr val="tx1"/>
                          </a:solidFill>
                          <a:latin typeface="Arial"/>
                        </a:defRPr>
                      </a:lvl6pPr>
                      <a:lvl7pPr marL="9875520" algn="l" defTabSz="3291840" rtl="0" eaLnBrk="1" latinLnBrk="0" hangingPunct="1">
                        <a:defRPr sz="6480" kern="1200">
                          <a:solidFill>
                            <a:schemeClr val="tx1"/>
                          </a:solidFill>
                          <a:latin typeface="Arial"/>
                        </a:defRPr>
                      </a:lvl7pPr>
                      <a:lvl8pPr marL="11521440" algn="l" defTabSz="3291840" rtl="0" eaLnBrk="1" latinLnBrk="0" hangingPunct="1">
                        <a:defRPr sz="6480" kern="1200">
                          <a:solidFill>
                            <a:schemeClr val="tx1"/>
                          </a:solidFill>
                          <a:latin typeface="Arial"/>
                        </a:defRPr>
                      </a:lvl8pPr>
                      <a:lvl9pPr marL="13167360" algn="l" defTabSz="3291840" rtl="0" eaLnBrk="1" latinLnBrk="0" hangingPunct="1">
                        <a:defRPr sz="6480" kern="1200">
                          <a:solidFill>
                            <a:schemeClr val="tx1"/>
                          </a:solidFill>
                          <a:latin typeface="Arial"/>
                        </a:defRPr>
                      </a:lvl9pPr>
                    </a:lstStyle>
                    <a:p>
                      <a:pPr marL="0" marR="0" lvl="0" indent="0" algn="ctr" rtl="0">
                        <a:lnSpc>
                          <a:spcPct val="100000"/>
                        </a:lnSpc>
                        <a:spcBef>
                          <a:spcPts val="0"/>
                        </a:spcBef>
                        <a:spcAft>
                          <a:spcPts val="0"/>
                        </a:spcAft>
                        <a:buClr>
                          <a:srgbClr val="000000"/>
                        </a:buClr>
                        <a:buSzPts val="1400"/>
                        <a:buFont typeface="Arial"/>
                        <a:buNone/>
                      </a:pPr>
                      <a:r>
                        <a:rPr lang="en" sz="1400" u="none" strike="noStrike" cap="none">
                          <a:sym typeface="Times New Roman"/>
                        </a:rPr>
                        <a:t>49</a:t>
                      </a:r>
                      <a:endParaRPr sz="1400" u="none" strike="noStrike" cap="none">
                        <a:latin typeface="Times New Roman"/>
                        <a:ea typeface="Times New Roman"/>
                        <a:cs typeface="Times New Roman"/>
                        <a:sym typeface="Times New Roman"/>
                      </a:endParaRPr>
                    </a:p>
                  </a:txBody>
                  <a:tcPr marL="68600" marR="68600" marT="34300" marB="34300"/>
                </a:tc>
                <a:extLst>
                  <a:ext uri="{0D108BD9-81ED-4DB2-BD59-A6C34878D82A}">
                    <a16:rowId xmlns:a16="http://schemas.microsoft.com/office/drawing/2014/main" val="10002"/>
                  </a:ext>
                </a:extLst>
              </a:tr>
              <a:tr h="308300">
                <a:tc>
                  <a:txBody>
                    <a:bodyPr/>
                    <a:lstStyle>
                      <a:lvl1pPr marL="0" algn="l" defTabSz="3291840" rtl="0" eaLnBrk="1" latinLnBrk="0" hangingPunct="1">
                        <a:defRPr sz="6480" kern="1200">
                          <a:solidFill>
                            <a:schemeClr val="tx1"/>
                          </a:solidFill>
                          <a:latin typeface="Arial"/>
                        </a:defRPr>
                      </a:lvl1pPr>
                      <a:lvl2pPr marL="1645920" algn="l" defTabSz="3291840" rtl="0" eaLnBrk="1" latinLnBrk="0" hangingPunct="1">
                        <a:defRPr sz="6480" kern="1200">
                          <a:solidFill>
                            <a:schemeClr val="tx1"/>
                          </a:solidFill>
                          <a:latin typeface="Arial"/>
                        </a:defRPr>
                      </a:lvl2pPr>
                      <a:lvl3pPr marL="3291840" algn="l" defTabSz="3291840" rtl="0" eaLnBrk="1" latinLnBrk="0" hangingPunct="1">
                        <a:defRPr sz="6480" kern="1200">
                          <a:solidFill>
                            <a:schemeClr val="tx1"/>
                          </a:solidFill>
                          <a:latin typeface="Arial"/>
                        </a:defRPr>
                      </a:lvl3pPr>
                      <a:lvl4pPr marL="4937760" algn="l" defTabSz="3291840" rtl="0" eaLnBrk="1" latinLnBrk="0" hangingPunct="1">
                        <a:defRPr sz="6480" kern="1200">
                          <a:solidFill>
                            <a:schemeClr val="tx1"/>
                          </a:solidFill>
                          <a:latin typeface="Arial"/>
                        </a:defRPr>
                      </a:lvl4pPr>
                      <a:lvl5pPr marL="6583680" algn="l" defTabSz="3291840" rtl="0" eaLnBrk="1" latinLnBrk="0" hangingPunct="1">
                        <a:defRPr sz="6480" kern="1200">
                          <a:solidFill>
                            <a:schemeClr val="tx1"/>
                          </a:solidFill>
                          <a:latin typeface="Arial"/>
                        </a:defRPr>
                      </a:lvl5pPr>
                      <a:lvl6pPr marL="8229600" algn="l" defTabSz="3291840" rtl="0" eaLnBrk="1" latinLnBrk="0" hangingPunct="1">
                        <a:defRPr sz="6480" kern="1200">
                          <a:solidFill>
                            <a:schemeClr val="tx1"/>
                          </a:solidFill>
                          <a:latin typeface="Arial"/>
                        </a:defRPr>
                      </a:lvl6pPr>
                      <a:lvl7pPr marL="9875520" algn="l" defTabSz="3291840" rtl="0" eaLnBrk="1" latinLnBrk="0" hangingPunct="1">
                        <a:defRPr sz="6480" kern="1200">
                          <a:solidFill>
                            <a:schemeClr val="tx1"/>
                          </a:solidFill>
                          <a:latin typeface="Arial"/>
                        </a:defRPr>
                      </a:lvl7pPr>
                      <a:lvl8pPr marL="11521440" algn="l" defTabSz="3291840" rtl="0" eaLnBrk="1" latinLnBrk="0" hangingPunct="1">
                        <a:defRPr sz="6480" kern="1200">
                          <a:solidFill>
                            <a:schemeClr val="tx1"/>
                          </a:solidFill>
                          <a:latin typeface="Arial"/>
                        </a:defRPr>
                      </a:lvl8pPr>
                      <a:lvl9pPr marL="13167360" algn="l" defTabSz="3291840" rtl="0" eaLnBrk="1" latinLnBrk="0" hangingPunct="1">
                        <a:defRPr sz="6480" kern="1200">
                          <a:solidFill>
                            <a:schemeClr val="tx1"/>
                          </a:solidFill>
                          <a:latin typeface="Arial"/>
                        </a:defRPr>
                      </a:lvl9pPr>
                    </a:lstStyle>
                    <a:p>
                      <a:pPr marL="0" marR="0" lvl="0" indent="0" algn="ctr" rtl="0">
                        <a:lnSpc>
                          <a:spcPct val="100000"/>
                        </a:lnSpc>
                        <a:spcBef>
                          <a:spcPts val="0"/>
                        </a:spcBef>
                        <a:spcAft>
                          <a:spcPts val="0"/>
                        </a:spcAft>
                        <a:buClr>
                          <a:srgbClr val="000000"/>
                        </a:buClr>
                        <a:buSzPts val="1400"/>
                        <a:buFont typeface="Arial"/>
                        <a:buNone/>
                      </a:pPr>
                      <a:r>
                        <a:rPr lang="en" sz="1400" u="none" strike="noStrike" cap="none">
                          <a:sym typeface="Times New Roman"/>
                        </a:rPr>
                        <a:t>End point</a:t>
                      </a:r>
                      <a:endParaRPr sz="1400" u="none" strike="noStrike" cap="none">
                        <a:latin typeface="Times New Roman"/>
                        <a:ea typeface="Times New Roman"/>
                        <a:cs typeface="Times New Roman"/>
                        <a:sym typeface="Times New Roman"/>
                      </a:endParaRPr>
                    </a:p>
                  </a:txBody>
                  <a:tcPr marL="68600" marR="68600" marT="34300" marB="34300"/>
                </a:tc>
                <a:tc>
                  <a:txBody>
                    <a:bodyPr/>
                    <a:lstStyle>
                      <a:lvl1pPr marL="0" algn="l" defTabSz="3291840" rtl="0" eaLnBrk="1" latinLnBrk="0" hangingPunct="1">
                        <a:defRPr sz="6480" kern="1200">
                          <a:solidFill>
                            <a:schemeClr val="tx1"/>
                          </a:solidFill>
                          <a:latin typeface="Arial"/>
                        </a:defRPr>
                      </a:lvl1pPr>
                      <a:lvl2pPr marL="1645920" algn="l" defTabSz="3291840" rtl="0" eaLnBrk="1" latinLnBrk="0" hangingPunct="1">
                        <a:defRPr sz="6480" kern="1200">
                          <a:solidFill>
                            <a:schemeClr val="tx1"/>
                          </a:solidFill>
                          <a:latin typeface="Arial"/>
                        </a:defRPr>
                      </a:lvl2pPr>
                      <a:lvl3pPr marL="3291840" algn="l" defTabSz="3291840" rtl="0" eaLnBrk="1" latinLnBrk="0" hangingPunct="1">
                        <a:defRPr sz="6480" kern="1200">
                          <a:solidFill>
                            <a:schemeClr val="tx1"/>
                          </a:solidFill>
                          <a:latin typeface="Arial"/>
                        </a:defRPr>
                      </a:lvl3pPr>
                      <a:lvl4pPr marL="4937760" algn="l" defTabSz="3291840" rtl="0" eaLnBrk="1" latinLnBrk="0" hangingPunct="1">
                        <a:defRPr sz="6480" kern="1200">
                          <a:solidFill>
                            <a:schemeClr val="tx1"/>
                          </a:solidFill>
                          <a:latin typeface="Arial"/>
                        </a:defRPr>
                      </a:lvl4pPr>
                      <a:lvl5pPr marL="6583680" algn="l" defTabSz="3291840" rtl="0" eaLnBrk="1" latinLnBrk="0" hangingPunct="1">
                        <a:defRPr sz="6480" kern="1200">
                          <a:solidFill>
                            <a:schemeClr val="tx1"/>
                          </a:solidFill>
                          <a:latin typeface="Arial"/>
                        </a:defRPr>
                      </a:lvl5pPr>
                      <a:lvl6pPr marL="8229600" algn="l" defTabSz="3291840" rtl="0" eaLnBrk="1" latinLnBrk="0" hangingPunct="1">
                        <a:defRPr sz="6480" kern="1200">
                          <a:solidFill>
                            <a:schemeClr val="tx1"/>
                          </a:solidFill>
                          <a:latin typeface="Arial"/>
                        </a:defRPr>
                      </a:lvl6pPr>
                      <a:lvl7pPr marL="9875520" algn="l" defTabSz="3291840" rtl="0" eaLnBrk="1" latinLnBrk="0" hangingPunct="1">
                        <a:defRPr sz="6480" kern="1200">
                          <a:solidFill>
                            <a:schemeClr val="tx1"/>
                          </a:solidFill>
                          <a:latin typeface="Arial"/>
                        </a:defRPr>
                      </a:lvl7pPr>
                      <a:lvl8pPr marL="11521440" algn="l" defTabSz="3291840" rtl="0" eaLnBrk="1" latinLnBrk="0" hangingPunct="1">
                        <a:defRPr sz="6480" kern="1200">
                          <a:solidFill>
                            <a:schemeClr val="tx1"/>
                          </a:solidFill>
                          <a:latin typeface="Arial"/>
                        </a:defRPr>
                      </a:lvl8pPr>
                      <a:lvl9pPr marL="13167360" algn="l" defTabSz="3291840" rtl="0" eaLnBrk="1" latinLnBrk="0" hangingPunct="1">
                        <a:defRPr sz="6480" kern="1200">
                          <a:solidFill>
                            <a:schemeClr val="tx1"/>
                          </a:solidFill>
                          <a:latin typeface="Arial"/>
                        </a:defRPr>
                      </a:lvl9pPr>
                    </a:lstStyle>
                    <a:p>
                      <a:pPr marL="0" marR="0" lvl="0" indent="0" algn="ctr" rtl="0">
                        <a:lnSpc>
                          <a:spcPct val="100000"/>
                        </a:lnSpc>
                        <a:spcBef>
                          <a:spcPts val="0"/>
                        </a:spcBef>
                        <a:spcAft>
                          <a:spcPts val="0"/>
                        </a:spcAft>
                        <a:buClr>
                          <a:srgbClr val="000000"/>
                        </a:buClr>
                        <a:buSzPts val="1400"/>
                        <a:buFont typeface="Arial"/>
                        <a:buNone/>
                      </a:pPr>
                      <a:r>
                        <a:rPr lang="en" sz="1400" u="none" strike="noStrike" cap="none">
                          <a:sym typeface="Times New Roman"/>
                        </a:rPr>
                        <a:t>61</a:t>
                      </a:r>
                      <a:endParaRPr sz="1400" u="none" strike="noStrike" cap="none">
                        <a:latin typeface="Times New Roman"/>
                        <a:ea typeface="Times New Roman"/>
                        <a:cs typeface="Times New Roman"/>
                        <a:sym typeface="Times New Roman"/>
                      </a:endParaRPr>
                    </a:p>
                  </a:txBody>
                  <a:tcPr marL="68600" marR="68600" marT="34300" marB="34300"/>
                </a:tc>
                <a:tc>
                  <a:txBody>
                    <a:bodyPr/>
                    <a:lstStyle>
                      <a:lvl1pPr marL="0" algn="l" defTabSz="3291840" rtl="0" eaLnBrk="1" latinLnBrk="0" hangingPunct="1">
                        <a:defRPr sz="6480" kern="1200">
                          <a:solidFill>
                            <a:schemeClr val="tx1"/>
                          </a:solidFill>
                          <a:latin typeface="Arial"/>
                        </a:defRPr>
                      </a:lvl1pPr>
                      <a:lvl2pPr marL="1645920" algn="l" defTabSz="3291840" rtl="0" eaLnBrk="1" latinLnBrk="0" hangingPunct="1">
                        <a:defRPr sz="6480" kern="1200">
                          <a:solidFill>
                            <a:schemeClr val="tx1"/>
                          </a:solidFill>
                          <a:latin typeface="Arial"/>
                        </a:defRPr>
                      </a:lvl2pPr>
                      <a:lvl3pPr marL="3291840" algn="l" defTabSz="3291840" rtl="0" eaLnBrk="1" latinLnBrk="0" hangingPunct="1">
                        <a:defRPr sz="6480" kern="1200">
                          <a:solidFill>
                            <a:schemeClr val="tx1"/>
                          </a:solidFill>
                          <a:latin typeface="Arial"/>
                        </a:defRPr>
                      </a:lvl3pPr>
                      <a:lvl4pPr marL="4937760" algn="l" defTabSz="3291840" rtl="0" eaLnBrk="1" latinLnBrk="0" hangingPunct="1">
                        <a:defRPr sz="6480" kern="1200">
                          <a:solidFill>
                            <a:schemeClr val="tx1"/>
                          </a:solidFill>
                          <a:latin typeface="Arial"/>
                        </a:defRPr>
                      </a:lvl4pPr>
                      <a:lvl5pPr marL="6583680" algn="l" defTabSz="3291840" rtl="0" eaLnBrk="1" latinLnBrk="0" hangingPunct="1">
                        <a:defRPr sz="6480" kern="1200">
                          <a:solidFill>
                            <a:schemeClr val="tx1"/>
                          </a:solidFill>
                          <a:latin typeface="Arial"/>
                        </a:defRPr>
                      </a:lvl5pPr>
                      <a:lvl6pPr marL="8229600" algn="l" defTabSz="3291840" rtl="0" eaLnBrk="1" latinLnBrk="0" hangingPunct="1">
                        <a:defRPr sz="6480" kern="1200">
                          <a:solidFill>
                            <a:schemeClr val="tx1"/>
                          </a:solidFill>
                          <a:latin typeface="Arial"/>
                        </a:defRPr>
                      </a:lvl6pPr>
                      <a:lvl7pPr marL="9875520" algn="l" defTabSz="3291840" rtl="0" eaLnBrk="1" latinLnBrk="0" hangingPunct="1">
                        <a:defRPr sz="6480" kern="1200">
                          <a:solidFill>
                            <a:schemeClr val="tx1"/>
                          </a:solidFill>
                          <a:latin typeface="Arial"/>
                        </a:defRPr>
                      </a:lvl7pPr>
                      <a:lvl8pPr marL="11521440" algn="l" defTabSz="3291840" rtl="0" eaLnBrk="1" latinLnBrk="0" hangingPunct="1">
                        <a:defRPr sz="6480" kern="1200">
                          <a:solidFill>
                            <a:schemeClr val="tx1"/>
                          </a:solidFill>
                          <a:latin typeface="Arial"/>
                        </a:defRPr>
                      </a:lvl8pPr>
                      <a:lvl9pPr marL="13167360" algn="l" defTabSz="3291840" rtl="0" eaLnBrk="1" latinLnBrk="0" hangingPunct="1">
                        <a:defRPr sz="6480" kern="1200">
                          <a:solidFill>
                            <a:schemeClr val="tx1"/>
                          </a:solidFill>
                          <a:latin typeface="Arial"/>
                        </a:defRPr>
                      </a:lvl9pPr>
                    </a:lstStyle>
                    <a:p>
                      <a:pPr marL="0" marR="0" lvl="0" indent="0" algn="ctr" rtl="0">
                        <a:lnSpc>
                          <a:spcPct val="100000"/>
                        </a:lnSpc>
                        <a:spcBef>
                          <a:spcPts val="0"/>
                        </a:spcBef>
                        <a:spcAft>
                          <a:spcPts val="0"/>
                        </a:spcAft>
                        <a:buClr>
                          <a:srgbClr val="000000"/>
                        </a:buClr>
                        <a:buSzPts val="1400"/>
                        <a:buFont typeface="Arial"/>
                        <a:buNone/>
                      </a:pPr>
                      <a:r>
                        <a:rPr lang="en" sz="1400" u="none" strike="noStrike" cap="none" dirty="0">
                          <a:sym typeface="Times New Roman"/>
                        </a:rPr>
                        <a:t>44</a:t>
                      </a:r>
                      <a:endParaRPr sz="1400" u="none" strike="noStrike" cap="none" dirty="0">
                        <a:latin typeface="Times New Roman"/>
                        <a:ea typeface="Times New Roman"/>
                        <a:cs typeface="Times New Roman"/>
                        <a:sym typeface="Times New Roman"/>
                      </a:endParaRPr>
                    </a:p>
                  </a:txBody>
                  <a:tcPr marL="68600" marR="68600" marT="34300" marB="34300"/>
                </a:tc>
                <a:extLst>
                  <a:ext uri="{0D108BD9-81ED-4DB2-BD59-A6C34878D82A}">
                    <a16:rowId xmlns:a16="http://schemas.microsoft.com/office/drawing/2014/main" val="10003"/>
                  </a:ext>
                </a:extLst>
              </a:tr>
            </a:tbl>
          </a:graphicData>
        </a:graphic>
      </p:graphicFrame>
      <p:grpSp>
        <p:nvGrpSpPr>
          <p:cNvPr id="136" name="Group 135">
            <a:extLst>
              <a:ext uri="{FF2B5EF4-FFF2-40B4-BE49-F238E27FC236}">
                <a16:creationId xmlns:a16="http://schemas.microsoft.com/office/drawing/2014/main" id="{F922BA0F-5368-64EF-3748-8658ED5752FB}"/>
              </a:ext>
            </a:extLst>
          </p:cNvPr>
          <p:cNvGrpSpPr/>
          <p:nvPr/>
        </p:nvGrpSpPr>
        <p:grpSpPr>
          <a:xfrm>
            <a:off x="459535" y="29945634"/>
            <a:ext cx="11098894" cy="5082748"/>
            <a:chOff x="15575281" y="23648511"/>
            <a:chExt cx="6156197" cy="5216050"/>
          </a:xfrm>
        </p:grpSpPr>
        <p:pic>
          <p:nvPicPr>
            <p:cNvPr id="137" name="Google Shape;528;p31">
              <a:extLst>
                <a:ext uri="{FF2B5EF4-FFF2-40B4-BE49-F238E27FC236}">
                  <a16:creationId xmlns:a16="http://schemas.microsoft.com/office/drawing/2014/main" id="{5FFDC94B-AD20-CF4C-76DF-DBE1F3B27494}"/>
                </a:ext>
              </a:extLst>
            </p:cNvPr>
            <p:cNvPicPr preferRelativeResize="0"/>
            <p:nvPr/>
          </p:nvPicPr>
          <p:blipFill rotWithShape="1">
            <a:blip r:embed="rId12">
              <a:alphaModFix/>
            </a:blip>
            <a:srcRect/>
            <a:stretch/>
          </p:blipFill>
          <p:spPr>
            <a:xfrm>
              <a:off x="18463084" y="25324020"/>
              <a:ext cx="3268394" cy="3540541"/>
            </a:xfrm>
            <a:prstGeom prst="rect">
              <a:avLst/>
            </a:prstGeom>
            <a:noFill/>
            <a:ln>
              <a:noFill/>
            </a:ln>
          </p:spPr>
        </p:pic>
        <p:pic>
          <p:nvPicPr>
            <p:cNvPr id="138" name="Google Shape;529;p31" descr="A picture containing checker&#10;&#10;Description automatically generated">
              <a:extLst>
                <a:ext uri="{FF2B5EF4-FFF2-40B4-BE49-F238E27FC236}">
                  <a16:creationId xmlns:a16="http://schemas.microsoft.com/office/drawing/2014/main" id="{C79615A8-C30A-5F5A-994C-9167DB0A6F06}"/>
                </a:ext>
              </a:extLst>
            </p:cNvPr>
            <p:cNvPicPr preferRelativeResize="0"/>
            <p:nvPr/>
          </p:nvPicPr>
          <p:blipFill rotWithShape="1">
            <a:blip r:embed="rId13">
              <a:alphaModFix/>
            </a:blip>
            <a:srcRect/>
            <a:stretch/>
          </p:blipFill>
          <p:spPr>
            <a:xfrm>
              <a:off x="18920761" y="24242549"/>
              <a:ext cx="2735579" cy="855698"/>
            </a:xfrm>
            <a:prstGeom prst="rect">
              <a:avLst/>
            </a:prstGeom>
            <a:noFill/>
            <a:ln>
              <a:noFill/>
            </a:ln>
          </p:spPr>
        </p:pic>
        <p:pic>
          <p:nvPicPr>
            <p:cNvPr id="139" name="Google Shape;530;p31" descr="Chart&#10;&#10;Description automatically generated">
              <a:extLst>
                <a:ext uri="{FF2B5EF4-FFF2-40B4-BE49-F238E27FC236}">
                  <a16:creationId xmlns:a16="http://schemas.microsoft.com/office/drawing/2014/main" id="{11C61922-0893-2D9B-B472-239140AB00EF}"/>
                </a:ext>
              </a:extLst>
            </p:cNvPr>
            <p:cNvPicPr preferRelativeResize="0"/>
            <p:nvPr/>
          </p:nvPicPr>
          <p:blipFill rotWithShape="1">
            <a:blip r:embed="rId14">
              <a:alphaModFix/>
            </a:blip>
            <a:srcRect r="1176"/>
            <a:stretch/>
          </p:blipFill>
          <p:spPr>
            <a:xfrm>
              <a:off x="15575281" y="24199775"/>
              <a:ext cx="3064126" cy="3218219"/>
            </a:xfrm>
            <a:prstGeom prst="rect">
              <a:avLst/>
            </a:prstGeom>
            <a:noFill/>
            <a:ln>
              <a:noFill/>
            </a:ln>
          </p:spPr>
        </p:pic>
        <p:sp>
          <p:nvSpPr>
            <p:cNvPr id="140" name="Google Shape;531;p31">
              <a:extLst>
                <a:ext uri="{FF2B5EF4-FFF2-40B4-BE49-F238E27FC236}">
                  <a16:creationId xmlns:a16="http://schemas.microsoft.com/office/drawing/2014/main" id="{0DC51F08-465E-EFD1-C170-B454A2F85EC4}"/>
                </a:ext>
              </a:extLst>
            </p:cNvPr>
            <p:cNvSpPr txBox="1"/>
            <p:nvPr/>
          </p:nvSpPr>
          <p:spPr>
            <a:xfrm>
              <a:off x="15992330" y="23648511"/>
              <a:ext cx="5062658" cy="292129"/>
            </a:xfrm>
            <a:prstGeom prst="rect">
              <a:avLst/>
            </a:prstGeom>
            <a:solidFill>
              <a:srgbClr val="99CCFF"/>
            </a:solidFill>
            <a:ln>
              <a:noFill/>
            </a:ln>
          </p:spPr>
          <p:txBody>
            <a:bodyPr spcFirstLastPara="1" wrap="square" lIns="68575" tIns="34275" rIns="68575" bIns="34275" anchor="t" anchorCtr="0">
              <a:spAutoFit/>
            </a:bodyPr>
            <a:lstStyle/>
            <a:p>
              <a:pPr algn="ctr" defTabSz="914400">
                <a:buClr>
                  <a:srgbClr val="000000"/>
                </a:buClr>
                <a:buSzPts val="1800"/>
                <a:buFont typeface="Arial"/>
                <a:buNone/>
              </a:pPr>
              <a:r>
                <a:rPr lang="en-US" sz="1400" b="1" kern="0" dirty="0">
                  <a:solidFill>
                    <a:srgbClr val="202729"/>
                  </a:solidFill>
                  <a:latin typeface="Arial" panose="020B0604020202020204" pitchFamily="34" charset="0"/>
                  <a:ea typeface="Times New Roman"/>
                  <a:cs typeface="Arial" panose="020B0604020202020204" pitchFamily="34" charset="0"/>
                  <a:sym typeface="Times New Roman"/>
                </a:rPr>
                <a:t>Univariate analysis of </a:t>
              </a:r>
              <a:r>
                <a:rPr lang="en-US" sz="1400" b="1" kern="0" dirty="0" err="1">
                  <a:solidFill>
                    <a:srgbClr val="202729"/>
                  </a:solidFill>
                  <a:latin typeface="Arial" panose="020B0604020202020204" pitchFamily="34" charset="0"/>
                  <a:ea typeface="Times New Roman"/>
                  <a:cs typeface="Arial" panose="020B0604020202020204" pitchFamily="34" charset="0"/>
                  <a:sym typeface="Times New Roman"/>
                </a:rPr>
                <a:t>tumour</a:t>
              </a:r>
              <a:r>
                <a:rPr lang="en-US" sz="1400" b="1" kern="0" dirty="0">
                  <a:solidFill>
                    <a:srgbClr val="202729"/>
                  </a:solidFill>
                  <a:latin typeface="Arial" panose="020B0604020202020204" pitchFamily="34" charset="0"/>
                  <a:ea typeface="Times New Roman"/>
                  <a:cs typeface="Arial" panose="020B0604020202020204" pitchFamily="34" charset="0"/>
                  <a:sym typeface="Times New Roman"/>
                </a:rPr>
                <a:t> control vs </a:t>
              </a:r>
              <a:r>
                <a:rPr lang="en-US" sz="1400" b="1" kern="0" dirty="0" err="1">
                  <a:solidFill>
                    <a:srgbClr val="202729"/>
                  </a:solidFill>
                  <a:latin typeface="Arial" panose="020B0604020202020204" pitchFamily="34" charset="0"/>
                  <a:ea typeface="Times New Roman"/>
                  <a:cs typeface="Arial" panose="020B0604020202020204" pitchFamily="34" charset="0"/>
                  <a:sym typeface="Times New Roman"/>
                </a:rPr>
                <a:t>Disarib</a:t>
              </a:r>
              <a:r>
                <a:rPr lang="en-US" sz="1400" b="1" kern="0" dirty="0">
                  <a:solidFill>
                    <a:srgbClr val="202729"/>
                  </a:solidFill>
                  <a:latin typeface="Arial" panose="020B0604020202020204" pitchFamily="34" charset="0"/>
                  <a:ea typeface="Times New Roman"/>
                  <a:cs typeface="Arial" panose="020B0604020202020204" pitchFamily="34" charset="0"/>
                  <a:sym typeface="Times New Roman"/>
                </a:rPr>
                <a:t> treatment</a:t>
              </a:r>
            </a:p>
          </p:txBody>
        </p:sp>
        <p:sp>
          <p:nvSpPr>
            <p:cNvPr id="141" name="Google Shape;532;p31">
              <a:extLst>
                <a:ext uri="{FF2B5EF4-FFF2-40B4-BE49-F238E27FC236}">
                  <a16:creationId xmlns:a16="http://schemas.microsoft.com/office/drawing/2014/main" id="{CAD76A45-A721-7BF2-2D06-0A5B29F281E7}"/>
                </a:ext>
              </a:extLst>
            </p:cNvPr>
            <p:cNvSpPr txBox="1"/>
            <p:nvPr/>
          </p:nvSpPr>
          <p:spPr>
            <a:xfrm>
              <a:off x="16412379" y="23992477"/>
              <a:ext cx="1203900" cy="238497"/>
            </a:xfrm>
            <a:prstGeom prst="rect">
              <a:avLst/>
            </a:prstGeom>
            <a:noFill/>
            <a:ln>
              <a:noFill/>
            </a:ln>
          </p:spPr>
          <p:txBody>
            <a:bodyPr spcFirstLastPara="1" wrap="square" lIns="68575" tIns="34275" rIns="68575" bIns="34275" anchor="t" anchorCtr="0">
              <a:spAutoFit/>
            </a:bodyPr>
            <a:lstStyle/>
            <a:p>
              <a:pPr algn="ctr" defTabSz="914400">
                <a:buClr>
                  <a:srgbClr val="000000"/>
                </a:buClr>
                <a:buSzPts val="900"/>
                <a:buFont typeface="Arial"/>
                <a:buNone/>
              </a:pPr>
              <a:r>
                <a:rPr lang="en" sz="1100" b="1" kern="0" dirty="0">
                  <a:solidFill>
                    <a:srgbClr val="202729"/>
                  </a:solidFill>
                  <a:latin typeface="Arial" panose="020B0604020202020204" pitchFamily="34" charset="0"/>
                  <a:ea typeface="Times New Roman"/>
                  <a:cs typeface="Arial" panose="020B0604020202020204" pitchFamily="34" charset="0"/>
                  <a:sym typeface="Times New Roman"/>
                </a:rPr>
                <a:t>Start point</a:t>
              </a:r>
              <a:endParaRPr sz="1100" b="1" kern="0" dirty="0">
                <a:solidFill>
                  <a:srgbClr val="202729"/>
                </a:solidFill>
                <a:latin typeface="Arial" panose="020B0604020202020204" pitchFamily="34" charset="0"/>
                <a:ea typeface="Times New Roman"/>
                <a:cs typeface="Arial" panose="020B0604020202020204" pitchFamily="34" charset="0"/>
                <a:sym typeface="Times New Roman"/>
              </a:endParaRPr>
            </a:p>
          </p:txBody>
        </p:sp>
        <p:sp>
          <p:nvSpPr>
            <p:cNvPr id="142" name="Google Shape;533;p31">
              <a:extLst>
                <a:ext uri="{FF2B5EF4-FFF2-40B4-BE49-F238E27FC236}">
                  <a16:creationId xmlns:a16="http://schemas.microsoft.com/office/drawing/2014/main" id="{5CD41A98-BEA1-704C-A199-9CDC05033A46}"/>
                </a:ext>
              </a:extLst>
            </p:cNvPr>
            <p:cNvSpPr txBox="1"/>
            <p:nvPr/>
          </p:nvSpPr>
          <p:spPr>
            <a:xfrm>
              <a:off x="19269905" y="24005711"/>
              <a:ext cx="1203900" cy="253885"/>
            </a:xfrm>
            <a:prstGeom prst="rect">
              <a:avLst/>
            </a:prstGeom>
            <a:noFill/>
            <a:ln>
              <a:noFill/>
            </a:ln>
          </p:spPr>
          <p:txBody>
            <a:bodyPr spcFirstLastPara="1" wrap="square" lIns="68575" tIns="34275" rIns="68575" bIns="34275" anchor="t" anchorCtr="0">
              <a:spAutoFit/>
            </a:bodyPr>
            <a:lstStyle/>
            <a:p>
              <a:pPr algn="ctr" defTabSz="914400">
                <a:buClr>
                  <a:srgbClr val="000000"/>
                </a:buClr>
                <a:buSzPts val="900"/>
                <a:buFont typeface="Arial"/>
                <a:buNone/>
              </a:pPr>
              <a:r>
                <a:rPr lang="en" sz="1200" b="1" kern="0" dirty="0">
                  <a:solidFill>
                    <a:srgbClr val="202729"/>
                  </a:solidFill>
                  <a:latin typeface="Arial" panose="020B0604020202020204" pitchFamily="34" charset="0"/>
                  <a:ea typeface="Times New Roman"/>
                  <a:cs typeface="Arial" panose="020B0604020202020204" pitchFamily="34" charset="0"/>
                  <a:sym typeface="Times New Roman"/>
                </a:rPr>
                <a:t>Mid point</a:t>
              </a:r>
              <a:endParaRPr sz="1200" b="1" kern="0" dirty="0">
                <a:solidFill>
                  <a:srgbClr val="202729"/>
                </a:solidFill>
                <a:latin typeface="Arial" panose="020B0604020202020204" pitchFamily="34" charset="0"/>
                <a:ea typeface="Times New Roman"/>
                <a:cs typeface="Arial" panose="020B0604020202020204" pitchFamily="34" charset="0"/>
                <a:sym typeface="Times New Roman"/>
              </a:endParaRPr>
            </a:p>
          </p:txBody>
        </p:sp>
        <p:sp>
          <p:nvSpPr>
            <p:cNvPr id="143" name="Google Shape;534;p31">
              <a:extLst>
                <a:ext uri="{FF2B5EF4-FFF2-40B4-BE49-F238E27FC236}">
                  <a16:creationId xmlns:a16="http://schemas.microsoft.com/office/drawing/2014/main" id="{3B39F7E9-3E83-E023-1C32-BDA43F8D9371}"/>
                </a:ext>
              </a:extLst>
            </p:cNvPr>
            <p:cNvSpPr txBox="1"/>
            <p:nvPr/>
          </p:nvSpPr>
          <p:spPr>
            <a:xfrm>
              <a:off x="19358377" y="25086057"/>
              <a:ext cx="1203900" cy="253885"/>
            </a:xfrm>
            <a:prstGeom prst="rect">
              <a:avLst/>
            </a:prstGeom>
            <a:noFill/>
            <a:ln>
              <a:noFill/>
            </a:ln>
          </p:spPr>
          <p:txBody>
            <a:bodyPr spcFirstLastPara="1" wrap="square" lIns="68575" tIns="34275" rIns="68575" bIns="34275" anchor="t" anchorCtr="0">
              <a:spAutoFit/>
            </a:bodyPr>
            <a:lstStyle/>
            <a:p>
              <a:pPr algn="ctr" defTabSz="914400">
                <a:buClr>
                  <a:srgbClr val="000000"/>
                </a:buClr>
                <a:buSzPts val="900"/>
                <a:buFont typeface="Arial"/>
                <a:buNone/>
              </a:pPr>
              <a:r>
                <a:rPr lang="en" sz="1200" b="1" kern="0" dirty="0">
                  <a:solidFill>
                    <a:srgbClr val="202729"/>
                  </a:solidFill>
                  <a:latin typeface="Arial" panose="020B0604020202020204" pitchFamily="34" charset="0"/>
                  <a:ea typeface="Times New Roman"/>
                  <a:cs typeface="Arial" panose="020B0604020202020204" pitchFamily="34" charset="0"/>
                  <a:sym typeface="Times New Roman"/>
                </a:rPr>
                <a:t>End point</a:t>
              </a:r>
              <a:endParaRPr sz="1200" b="1" kern="0" dirty="0">
                <a:solidFill>
                  <a:srgbClr val="202729"/>
                </a:solidFill>
                <a:latin typeface="Arial" panose="020B0604020202020204" pitchFamily="34" charset="0"/>
                <a:ea typeface="Times New Roman"/>
                <a:cs typeface="Arial" panose="020B0604020202020204" pitchFamily="34" charset="0"/>
                <a:sym typeface="Times New Roman"/>
              </a:endParaRPr>
            </a:p>
          </p:txBody>
        </p:sp>
        <p:graphicFrame>
          <p:nvGraphicFramePr>
            <p:cNvPr id="144" name="Google Shape;524;p31">
              <a:extLst>
                <a:ext uri="{FF2B5EF4-FFF2-40B4-BE49-F238E27FC236}">
                  <a16:creationId xmlns:a16="http://schemas.microsoft.com/office/drawing/2014/main" id="{2520B68C-F086-77F5-0630-B6E0CF15CCBB}"/>
                </a:ext>
              </a:extLst>
            </p:cNvPr>
            <p:cNvGraphicFramePr/>
            <p:nvPr>
              <p:extLst>
                <p:ext uri="{D42A27DB-BD31-4B8C-83A1-F6EECF244321}">
                  <p14:modId xmlns:p14="http://schemas.microsoft.com/office/powerpoint/2010/main" val="4124732562"/>
                </p:ext>
              </p:extLst>
            </p:nvPr>
          </p:nvGraphicFramePr>
          <p:xfrm>
            <a:off x="15992330" y="27684595"/>
            <a:ext cx="2034368" cy="1157419"/>
          </p:xfrm>
          <a:graphic>
            <a:graphicData uri="http://schemas.openxmlformats.org/drawingml/2006/table">
              <a:tbl>
                <a:tblPr firstRow="1" bandRow="1">
                  <a:tableStyleId>{35758FB7-9AC5-4552-8A53-C91805E547FA}</a:tableStyleId>
                </a:tblPr>
                <a:tblGrid>
                  <a:gridCol w="1389584">
                    <a:extLst>
                      <a:ext uri="{9D8B030D-6E8A-4147-A177-3AD203B41FA5}">
                        <a16:colId xmlns:a16="http://schemas.microsoft.com/office/drawing/2014/main" val="20000"/>
                      </a:ext>
                    </a:extLst>
                  </a:gridCol>
                  <a:gridCol w="819133">
                    <a:extLst>
                      <a:ext uri="{9D8B030D-6E8A-4147-A177-3AD203B41FA5}">
                        <a16:colId xmlns:a16="http://schemas.microsoft.com/office/drawing/2014/main" val="20001"/>
                      </a:ext>
                    </a:extLst>
                  </a:gridCol>
                  <a:gridCol w="1459007">
                    <a:extLst>
                      <a:ext uri="{9D8B030D-6E8A-4147-A177-3AD203B41FA5}">
                        <a16:colId xmlns:a16="http://schemas.microsoft.com/office/drawing/2014/main" val="20002"/>
                      </a:ext>
                    </a:extLst>
                  </a:gridCol>
                </a:tblGrid>
                <a:tr h="253410">
                  <a:tc>
                    <a:txBody>
                      <a:bodyPr/>
                      <a:lstStyle>
                        <a:lvl1pPr marL="0" algn="l" defTabSz="3291840" rtl="0" eaLnBrk="1" latinLnBrk="0" hangingPunct="1">
                          <a:defRPr sz="6480" kern="1200">
                            <a:solidFill>
                              <a:schemeClr val="tx1"/>
                            </a:solidFill>
                            <a:latin typeface="Arial"/>
                          </a:defRPr>
                        </a:lvl1pPr>
                        <a:lvl2pPr marL="1645920" algn="l" defTabSz="3291840" rtl="0" eaLnBrk="1" latinLnBrk="0" hangingPunct="1">
                          <a:defRPr sz="6480" kern="1200">
                            <a:solidFill>
                              <a:schemeClr val="tx1"/>
                            </a:solidFill>
                            <a:latin typeface="Arial"/>
                          </a:defRPr>
                        </a:lvl2pPr>
                        <a:lvl3pPr marL="3291840" algn="l" defTabSz="3291840" rtl="0" eaLnBrk="1" latinLnBrk="0" hangingPunct="1">
                          <a:defRPr sz="6480" kern="1200">
                            <a:solidFill>
                              <a:schemeClr val="tx1"/>
                            </a:solidFill>
                            <a:latin typeface="Arial"/>
                          </a:defRPr>
                        </a:lvl3pPr>
                        <a:lvl4pPr marL="4937760" algn="l" defTabSz="3291840" rtl="0" eaLnBrk="1" latinLnBrk="0" hangingPunct="1">
                          <a:defRPr sz="6480" kern="1200">
                            <a:solidFill>
                              <a:schemeClr val="tx1"/>
                            </a:solidFill>
                            <a:latin typeface="Arial"/>
                          </a:defRPr>
                        </a:lvl4pPr>
                        <a:lvl5pPr marL="6583680" algn="l" defTabSz="3291840" rtl="0" eaLnBrk="1" latinLnBrk="0" hangingPunct="1">
                          <a:defRPr sz="6480" kern="1200">
                            <a:solidFill>
                              <a:schemeClr val="tx1"/>
                            </a:solidFill>
                            <a:latin typeface="Arial"/>
                          </a:defRPr>
                        </a:lvl5pPr>
                        <a:lvl6pPr marL="8229600" algn="l" defTabSz="3291840" rtl="0" eaLnBrk="1" latinLnBrk="0" hangingPunct="1">
                          <a:defRPr sz="6480" kern="1200">
                            <a:solidFill>
                              <a:schemeClr val="tx1"/>
                            </a:solidFill>
                            <a:latin typeface="Arial"/>
                          </a:defRPr>
                        </a:lvl6pPr>
                        <a:lvl7pPr marL="9875520" algn="l" defTabSz="3291840" rtl="0" eaLnBrk="1" latinLnBrk="0" hangingPunct="1">
                          <a:defRPr sz="6480" kern="1200">
                            <a:solidFill>
                              <a:schemeClr val="tx1"/>
                            </a:solidFill>
                            <a:latin typeface="Arial"/>
                          </a:defRPr>
                        </a:lvl7pPr>
                        <a:lvl8pPr marL="11521440" algn="l" defTabSz="3291840" rtl="0" eaLnBrk="1" latinLnBrk="0" hangingPunct="1">
                          <a:defRPr sz="6480" kern="1200">
                            <a:solidFill>
                              <a:schemeClr val="tx1"/>
                            </a:solidFill>
                            <a:latin typeface="Arial"/>
                          </a:defRPr>
                        </a:lvl8pPr>
                        <a:lvl9pPr marL="13167360" algn="l" defTabSz="3291840" rtl="0" eaLnBrk="1" latinLnBrk="0" hangingPunct="1">
                          <a:defRPr sz="6480" kern="1200">
                            <a:solidFill>
                              <a:schemeClr val="tx1"/>
                            </a:solidFill>
                            <a:latin typeface="Arial"/>
                          </a:defRPr>
                        </a:lvl9pPr>
                      </a:lstStyle>
                      <a:p>
                        <a:pPr marL="0" marR="0" lvl="0" indent="0" algn="ctr" rtl="0">
                          <a:lnSpc>
                            <a:spcPct val="100000"/>
                          </a:lnSpc>
                          <a:spcBef>
                            <a:spcPts val="0"/>
                          </a:spcBef>
                          <a:spcAft>
                            <a:spcPts val="0"/>
                          </a:spcAft>
                          <a:buClr>
                            <a:srgbClr val="000000"/>
                          </a:buClr>
                          <a:buSzPts val="1400"/>
                          <a:buFont typeface="Arial"/>
                          <a:buNone/>
                        </a:pPr>
                        <a:r>
                          <a:rPr lang="en" sz="1400" u="none" strike="noStrike" cap="none" dirty="0">
                            <a:sym typeface="Times New Roman"/>
                          </a:rPr>
                          <a:t>Timepoint</a:t>
                        </a:r>
                        <a:endParaRPr sz="1400" u="none" strike="noStrike" cap="none" dirty="0">
                          <a:latin typeface="Times New Roman"/>
                          <a:ea typeface="Times New Roman"/>
                          <a:cs typeface="Times New Roman"/>
                          <a:sym typeface="Times New Roman"/>
                        </a:endParaRPr>
                      </a:p>
                    </a:txBody>
                    <a:tcPr marL="68600" marR="68600" marT="34300" marB="34300"/>
                  </a:tc>
                  <a:tc>
                    <a:txBody>
                      <a:bodyPr/>
                      <a:lstStyle>
                        <a:lvl1pPr marL="0" algn="l" defTabSz="3291840" rtl="0" eaLnBrk="1" latinLnBrk="0" hangingPunct="1">
                          <a:defRPr sz="6480" kern="1200">
                            <a:solidFill>
                              <a:schemeClr val="tx1"/>
                            </a:solidFill>
                            <a:latin typeface="Arial"/>
                          </a:defRPr>
                        </a:lvl1pPr>
                        <a:lvl2pPr marL="1645920" algn="l" defTabSz="3291840" rtl="0" eaLnBrk="1" latinLnBrk="0" hangingPunct="1">
                          <a:defRPr sz="6480" kern="1200">
                            <a:solidFill>
                              <a:schemeClr val="tx1"/>
                            </a:solidFill>
                            <a:latin typeface="Arial"/>
                          </a:defRPr>
                        </a:lvl2pPr>
                        <a:lvl3pPr marL="3291840" algn="l" defTabSz="3291840" rtl="0" eaLnBrk="1" latinLnBrk="0" hangingPunct="1">
                          <a:defRPr sz="6480" kern="1200">
                            <a:solidFill>
                              <a:schemeClr val="tx1"/>
                            </a:solidFill>
                            <a:latin typeface="Arial"/>
                          </a:defRPr>
                        </a:lvl3pPr>
                        <a:lvl4pPr marL="4937760" algn="l" defTabSz="3291840" rtl="0" eaLnBrk="1" latinLnBrk="0" hangingPunct="1">
                          <a:defRPr sz="6480" kern="1200">
                            <a:solidFill>
                              <a:schemeClr val="tx1"/>
                            </a:solidFill>
                            <a:latin typeface="Arial"/>
                          </a:defRPr>
                        </a:lvl4pPr>
                        <a:lvl5pPr marL="6583680" algn="l" defTabSz="3291840" rtl="0" eaLnBrk="1" latinLnBrk="0" hangingPunct="1">
                          <a:defRPr sz="6480" kern="1200">
                            <a:solidFill>
                              <a:schemeClr val="tx1"/>
                            </a:solidFill>
                            <a:latin typeface="Arial"/>
                          </a:defRPr>
                        </a:lvl5pPr>
                        <a:lvl6pPr marL="8229600" algn="l" defTabSz="3291840" rtl="0" eaLnBrk="1" latinLnBrk="0" hangingPunct="1">
                          <a:defRPr sz="6480" kern="1200">
                            <a:solidFill>
                              <a:schemeClr val="tx1"/>
                            </a:solidFill>
                            <a:latin typeface="Arial"/>
                          </a:defRPr>
                        </a:lvl6pPr>
                        <a:lvl7pPr marL="9875520" algn="l" defTabSz="3291840" rtl="0" eaLnBrk="1" latinLnBrk="0" hangingPunct="1">
                          <a:defRPr sz="6480" kern="1200">
                            <a:solidFill>
                              <a:schemeClr val="tx1"/>
                            </a:solidFill>
                            <a:latin typeface="Arial"/>
                          </a:defRPr>
                        </a:lvl7pPr>
                        <a:lvl8pPr marL="11521440" algn="l" defTabSz="3291840" rtl="0" eaLnBrk="1" latinLnBrk="0" hangingPunct="1">
                          <a:defRPr sz="6480" kern="1200">
                            <a:solidFill>
                              <a:schemeClr val="tx1"/>
                            </a:solidFill>
                            <a:latin typeface="Arial"/>
                          </a:defRPr>
                        </a:lvl8pPr>
                        <a:lvl9pPr marL="13167360" algn="l" defTabSz="3291840" rtl="0" eaLnBrk="1" latinLnBrk="0" hangingPunct="1">
                          <a:defRPr sz="6480" kern="1200">
                            <a:solidFill>
                              <a:schemeClr val="tx1"/>
                            </a:solidFill>
                            <a:latin typeface="Arial"/>
                          </a:defRPr>
                        </a:lvl9pPr>
                      </a:lstStyle>
                      <a:p>
                        <a:pPr marL="0" marR="0" lvl="0" indent="0" algn="ctr" rtl="0">
                          <a:lnSpc>
                            <a:spcPct val="100000"/>
                          </a:lnSpc>
                          <a:spcBef>
                            <a:spcPts val="0"/>
                          </a:spcBef>
                          <a:spcAft>
                            <a:spcPts val="0"/>
                          </a:spcAft>
                          <a:buClr>
                            <a:srgbClr val="000000"/>
                          </a:buClr>
                          <a:buSzPts val="1400"/>
                          <a:buFont typeface="Arial"/>
                          <a:buNone/>
                        </a:pPr>
                        <a:r>
                          <a:rPr lang="en" sz="1400" u="none" strike="noStrike" cap="none">
                            <a:sym typeface="Times New Roman"/>
                          </a:rPr>
                          <a:t>Total</a:t>
                        </a:r>
                        <a:endParaRPr sz="1400" u="none" strike="noStrike" cap="none">
                          <a:latin typeface="Times New Roman"/>
                          <a:ea typeface="Times New Roman"/>
                          <a:cs typeface="Times New Roman"/>
                          <a:sym typeface="Times New Roman"/>
                        </a:endParaRPr>
                      </a:p>
                    </a:txBody>
                    <a:tcPr marL="68600" marR="68600" marT="34300" marB="34300"/>
                  </a:tc>
                  <a:tc>
                    <a:txBody>
                      <a:bodyPr/>
                      <a:lstStyle>
                        <a:lvl1pPr marL="0" algn="l" defTabSz="3291840" rtl="0" eaLnBrk="1" latinLnBrk="0" hangingPunct="1">
                          <a:defRPr sz="6480" kern="1200">
                            <a:solidFill>
                              <a:schemeClr val="tx1"/>
                            </a:solidFill>
                            <a:latin typeface="Arial"/>
                          </a:defRPr>
                        </a:lvl1pPr>
                        <a:lvl2pPr marL="1645920" algn="l" defTabSz="3291840" rtl="0" eaLnBrk="1" latinLnBrk="0" hangingPunct="1">
                          <a:defRPr sz="6480" kern="1200">
                            <a:solidFill>
                              <a:schemeClr val="tx1"/>
                            </a:solidFill>
                            <a:latin typeface="Arial"/>
                          </a:defRPr>
                        </a:lvl2pPr>
                        <a:lvl3pPr marL="3291840" algn="l" defTabSz="3291840" rtl="0" eaLnBrk="1" latinLnBrk="0" hangingPunct="1">
                          <a:defRPr sz="6480" kern="1200">
                            <a:solidFill>
                              <a:schemeClr val="tx1"/>
                            </a:solidFill>
                            <a:latin typeface="Arial"/>
                          </a:defRPr>
                        </a:lvl3pPr>
                        <a:lvl4pPr marL="4937760" algn="l" defTabSz="3291840" rtl="0" eaLnBrk="1" latinLnBrk="0" hangingPunct="1">
                          <a:defRPr sz="6480" kern="1200">
                            <a:solidFill>
                              <a:schemeClr val="tx1"/>
                            </a:solidFill>
                            <a:latin typeface="Arial"/>
                          </a:defRPr>
                        </a:lvl4pPr>
                        <a:lvl5pPr marL="6583680" algn="l" defTabSz="3291840" rtl="0" eaLnBrk="1" latinLnBrk="0" hangingPunct="1">
                          <a:defRPr sz="6480" kern="1200">
                            <a:solidFill>
                              <a:schemeClr val="tx1"/>
                            </a:solidFill>
                            <a:latin typeface="Arial"/>
                          </a:defRPr>
                        </a:lvl5pPr>
                        <a:lvl6pPr marL="8229600" algn="l" defTabSz="3291840" rtl="0" eaLnBrk="1" latinLnBrk="0" hangingPunct="1">
                          <a:defRPr sz="6480" kern="1200">
                            <a:solidFill>
                              <a:schemeClr val="tx1"/>
                            </a:solidFill>
                            <a:latin typeface="Arial"/>
                          </a:defRPr>
                        </a:lvl6pPr>
                        <a:lvl7pPr marL="9875520" algn="l" defTabSz="3291840" rtl="0" eaLnBrk="1" latinLnBrk="0" hangingPunct="1">
                          <a:defRPr sz="6480" kern="1200">
                            <a:solidFill>
                              <a:schemeClr val="tx1"/>
                            </a:solidFill>
                            <a:latin typeface="Arial"/>
                          </a:defRPr>
                        </a:lvl7pPr>
                        <a:lvl8pPr marL="11521440" algn="l" defTabSz="3291840" rtl="0" eaLnBrk="1" latinLnBrk="0" hangingPunct="1">
                          <a:defRPr sz="6480" kern="1200">
                            <a:solidFill>
                              <a:schemeClr val="tx1"/>
                            </a:solidFill>
                            <a:latin typeface="Arial"/>
                          </a:defRPr>
                        </a:lvl8pPr>
                        <a:lvl9pPr marL="13167360" algn="l" defTabSz="3291840" rtl="0" eaLnBrk="1" latinLnBrk="0" hangingPunct="1">
                          <a:defRPr sz="6480" kern="1200">
                            <a:solidFill>
                              <a:schemeClr val="tx1"/>
                            </a:solidFill>
                            <a:latin typeface="Arial"/>
                          </a:defRPr>
                        </a:lvl9pPr>
                      </a:lstStyle>
                      <a:p>
                        <a:pPr marL="0" marR="0" lvl="0" indent="0" algn="ctr" rtl="0">
                          <a:lnSpc>
                            <a:spcPct val="100000"/>
                          </a:lnSpc>
                          <a:spcBef>
                            <a:spcPts val="0"/>
                          </a:spcBef>
                          <a:spcAft>
                            <a:spcPts val="0"/>
                          </a:spcAft>
                          <a:buClr>
                            <a:srgbClr val="000000"/>
                          </a:buClr>
                          <a:buSzPts val="1400"/>
                          <a:buFont typeface="Arial"/>
                          <a:buNone/>
                        </a:pPr>
                        <a:r>
                          <a:rPr lang="en" sz="1400" u="none" strike="noStrike" cap="none">
                            <a:sym typeface="Times New Roman"/>
                          </a:rPr>
                          <a:t>Significant</a:t>
                        </a:r>
                        <a:endParaRPr sz="1400" u="none" strike="noStrike" cap="none">
                          <a:latin typeface="Times New Roman"/>
                          <a:ea typeface="Times New Roman"/>
                          <a:cs typeface="Times New Roman"/>
                          <a:sym typeface="Times New Roman"/>
                        </a:endParaRPr>
                      </a:p>
                    </a:txBody>
                    <a:tcPr marL="68600" marR="68600" marT="34300" marB="34300"/>
                  </a:tc>
                  <a:extLst>
                    <a:ext uri="{0D108BD9-81ED-4DB2-BD59-A6C34878D82A}">
                      <a16:rowId xmlns:a16="http://schemas.microsoft.com/office/drawing/2014/main" val="10000"/>
                    </a:ext>
                  </a:extLst>
                </a:tr>
                <a:tr h="232546">
                  <a:tc>
                    <a:txBody>
                      <a:bodyPr/>
                      <a:lstStyle>
                        <a:lvl1pPr marL="0" algn="l" defTabSz="3291840" rtl="0" eaLnBrk="1" latinLnBrk="0" hangingPunct="1">
                          <a:defRPr sz="6480" kern="1200">
                            <a:solidFill>
                              <a:schemeClr val="tx1"/>
                            </a:solidFill>
                            <a:latin typeface="Arial"/>
                          </a:defRPr>
                        </a:lvl1pPr>
                        <a:lvl2pPr marL="1645920" algn="l" defTabSz="3291840" rtl="0" eaLnBrk="1" latinLnBrk="0" hangingPunct="1">
                          <a:defRPr sz="6480" kern="1200">
                            <a:solidFill>
                              <a:schemeClr val="tx1"/>
                            </a:solidFill>
                            <a:latin typeface="Arial"/>
                          </a:defRPr>
                        </a:lvl2pPr>
                        <a:lvl3pPr marL="3291840" algn="l" defTabSz="3291840" rtl="0" eaLnBrk="1" latinLnBrk="0" hangingPunct="1">
                          <a:defRPr sz="6480" kern="1200">
                            <a:solidFill>
                              <a:schemeClr val="tx1"/>
                            </a:solidFill>
                            <a:latin typeface="Arial"/>
                          </a:defRPr>
                        </a:lvl3pPr>
                        <a:lvl4pPr marL="4937760" algn="l" defTabSz="3291840" rtl="0" eaLnBrk="1" latinLnBrk="0" hangingPunct="1">
                          <a:defRPr sz="6480" kern="1200">
                            <a:solidFill>
                              <a:schemeClr val="tx1"/>
                            </a:solidFill>
                            <a:latin typeface="Arial"/>
                          </a:defRPr>
                        </a:lvl4pPr>
                        <a:lvl5pPr marL="6583680" algn="l" defTabSz="3291840" rtl="0" eaLnBrk="1" latinLnBrk="0" hangingPunct="1">
                          <a:defRPr sz="6480" kern="1200">
                            <a:solidFill>
                              <a:schemeClr val="tx1"/>
                            </a:solidFill>
                            <a:latin typeface="Arial"/>
                          </a:defRPr>
                        </a:lvl5pPr>
                        <a:lvl6pPr marL="8229600" algn="l" defTabSz="3291840" rtl="0" eaLnBrk="1" latinLnBrk="0" hangingPunct="1">
                          <a:defRPr sz="6480" kern="1200">
                            <a:solidFill>
                              <a:schemeClr val="tx1"/>
                            </a:solidFill>
                            <a:latin typeface="Arial"/>
                          </a:defRPr>
                        </a:lvl6pPr>
                        <a:lvl7pPr marL="9875520" algn="l" defTabSz="3291840" rtl="0" eaLnBrk="1" latinLnBrk="0" hangingPunct="1">
                          <a:defRPr sz="6480" kern="1200">
                            <a:solidFill>
                              <a:schemeClr val="tx1"/>
                            </a:solidFill>
                            <a:latin typeface="Arial"/>
                          </a:defRPr>
                        </a:lvl7pPr>
                        <a:lvl8pPr marL="11521440" algn="l" defTabSz="3291840" rtl="0" eaLnBrk="1" latinLnBrk="0" hangingPunct="1">
                          <a:defRPr sz="6480" kern="1200">
                            <a:solidFill>
                              <a:schemeClr val="tx1"/>
                            </a:solidFill>
                            <a:latin typeface="Arial"/>
                          </a:defRPr>
                        </a:lvl8pPr>
                        <a:lvl9pPr marL="13167360" algn="l" defTabSz="3291840" rtl="0" eaLnBrk="1" latinLnBrk="0" hangingPunct="1">
                          <a:defRPr sz="6480" kern="1200">
                            <a:solidFill>
                              <a:schemeClr val="tx1"/>
                            </a:solidFill>
                            <a:latin typeface="Arial"/>
                          </a:defRPr>
                        </a:lvl9pPr>
                      </a:lstStyle>
                      <a:p>
                        <a:pPr marL="0" marR="0" lvl="0" indent="0" algn="ctr" rtl="0">
                          <a:lnSpc>
                            <a:spcPct val="100000"/>
                          </a:lnSpc>
                          <a:spcBef>
                            <a:spcPts val="0"/>
                          </a:spcBef>
                          <a:spcAft>
                            <a:spcPts val="0"/>
                          </a:spcAft>
                          <a:buClr>
                            <a:srgbClr val="000000"/>
                          </a:buClr>
                          <a:buSzPts val="1400"/>
                          <a:buFont typeface="Arial"/>
                          <a:buNone/>
                        </a:pPr>
                        <a:r>
                          <a:rPr lang="en" sz="1400" u="none" strike="noStrike" cap="none" dirty="0">
                            <a:sym typeface="Times New Roman"/>
                          </a:rPr>
                          <a:t>Start point</a:t>
                        </a:r>
                        <a:endParaRPr sz="1400" u="none" strike="noStrike" cap="none" dirty="0">
                          <a:latin typeface="Times New Roman"/>
                          <a:ea typeface="Times New Roman"/>
                          <a:cs typeface="Times New Roman"/>
                          <a:sym typeface="Times New Roman"/>
                        </a:endParaRPr>
                      </a:p>
                    </a:txBody>
                    <a:tcPr marL="68600" marR="68600" marT="34300" marB="34300"/>
                  </a:tc>
                  <a:tc>
                    <a:txBody>
                      <a:bodyPr/>
                      <a:lstStyle>
                        <a:lvl1pPr marL="0" algn="l" defTabSz="3291840" rtl="0" eaLnBrk="1" latinLnBrk="0" hangingPunct="1">
                          <a:defRPr sz="6480" kern="1200">
                            <a:solidFill>
                              <a:schemeClr val="tx1"/>
                            </a:solidFill>
                            <a:latin typeface="Arial"/>
                          </a:defRPr>
                        </a:lvl1pPr>
                        <a:lvl2pPr marL="1645920" algn="l" defTabSz="3291840" rtl="0" eaLnBrk="1" latinLnBrk="0" hangingPunct="1">
                          <a:defRPr sz="6480" kern="1200">
                            <a:solidFill>
                              <a:schemeClr val="tx1"/>
                            </a:solidFill>
                            <a:latin typeface="Arial"/>
                          </a:defRPr>
                        </a:lvl2pPr>
                        <a:lvl3pPr marL="3291840" algn="l" defTabSz="3291840" rtl="0" eaLnBrk="1" latinLnBrk="0" hangingPunct="1">
                          <a:defRPr sz="6480" kern="1200">
                            <a:solidFill>
                              <a:schemeClr val="tx1"/>
                            </a:solidFill>
                            <a:latin typeface="Arial"/>
                          </a:defRPr>
                        </a:lvl3pPr>
                        <a:lvl4pPr marL="4937760" algn="l" defTabSz="3291840" rtl="0" eaLnBrk="1" latinLnBrk="0" hangingPunct="1">
                          <a:defRPr sz="6480" kern="1200">
                            <a:solidFill>
                              <a:schemeClr val="tx1"/>
                            </a:solidFill>
                            <a:latin typeface="Arial"/>
                          </a:defRPr>
                        </a:lvl4pPr>
                        <a:lvl5pPr marL="6583680" algn="l" defTabSz="3291840" rtl="0" eaLnBrk="1" latinLnBrk="0" hangingPunct="1">
                          <a:defRPr sz="6480" kern="1200">
                            <a:solidFill>
                              <a:schemeClr val="tx1"/>
                            </a:solidFill>
                            <a:latin typeface="Arial"/>
                          </a:defRPr>
                        </a:lvl5pPr>
                        <a:lvl6pPr marL="8229600" algn="l" defTabSz="3291840" rtl="0" eaLnBrk="1" latinLnBrk="0" hangingPunct="1">
                          <a:defRPr sz="6480" kern="1200">
                            <a:solidFill>
                              <a:schemeClr val="tx1"/>
                            </a:solidFill>
                            <a:latin typeface="Arial"/>
                          </a:defRPr>
                        </a:lvl6pPr>
                        <a:lvl7pPr marL="9875520" algn="l" defTabSz="3291840" rtl="0" eaLnBrk="1" latinLnBrk="0" hangingPunct="1">
                          <a:defRPr sz="6480" kern="1200">
                            <a:solidFill>
                              <a:schemeClr val="tx1"/>
                            </a:solidFill>
                            <a:latin typeface="Arial"/>
                          </a:defRPr>
                        </a:lvl7pPr>
                        <a:lvl8pPr marL="11521440" algn="l" defTabSz="3291840" rtl="0" eaLnBrk="1" latinLnBrk="0" hangingPunct="1">
                          <a:defRPr sz="6480" kern="1200">
                            <a:solidFill>
                              <a:schemeClr val="tx1"/>
                            </a:solidFill>
                            <a:latin typeface="Arial"/>
                          </a:defRPr>
                        </a:lvl8pPr>
                        <a:lvl9pPr marL="13167360" algn="l" defTabSz="3291840" rtl="0" eaLnBrk="1" latinLnBrk="0" hangingPunct="1">
                          <a:defRPr sz="6480" kern="1200">
                            <a:solidFill>
                              <a:schemeClr val="tx1"/>
                            </a:solidFill>
                            <a:latin typeface="Arial"/>
                          </a:defRPr>
                        </a:lvl9pPr>
                      </a:lstStyle>
                      <a:p>
                        <a:pPr marL="0" marR="0" lvl="0" indent="0" algn="ctr" rtl="0">
                          <a:lnSpc>
                            <a:spcPct val="100000"/>
                          </a:lnSpc>
                          <a:spcBef>
                            <a:spcPts val="0"/>
                          </a:spcBef>
                          <a:spcAft>
                            <a:spcPts val="0"/>
                          </a:spcAft>
                          <a:buClr>
                            <a:srgbClr val="000000"/>
                          </a:buClr>
                          <a:buSzPts val="1400"/>
                          <a:buFont typeface="Arial"/>
                          <a:buNone/>
                        </a:pPr>
                        <a:r>
                          <a:rPr lang="en" sz="1400" u="none" strike="noStrike" cap="none">
                            <a:sym typeface="Times New Roman"/>
                          </a:rPr>
                          <a:t>61</a:t>
                        </a:r>
                        <a:endParaRPr sz="1400" u="none" strike="noStrike" cap="none">
                          <a:latin typeface="Times New Roman"/>
                          <a:ea typeface="Times New Roman"/>
                          <a:cs typeface="Times New Roman"/>
                          <a:sym typeface="Times New Roman"/>
                        </a:endParaRPr>
                      </a:p>
                    </a:txBody>
                    <a:tcPr marL="68600" marR="68600" marT="34300" marB="34300"/>
                  </a:tc>
                  <a:tc>
                    <a:txBody>
                      <a:bodyPr/>
                      <a:lstStyle>
                        <a:lvl1pPr marL="0" algn="l" defTabSz="3291840" rtl="0" eaLnBrk="1" latinLnBrk="0" hangingPunct="1">
                          <a:defRPr sz="6480" kern="1200">
                            <a:solidFill>
                              <a:schemeClr val="tx1"/>
                            </a:solidFill>
                            <a:latin typeface="Arial"/>
                          </a:defRPr>
                        </a:lvl1pPr>
                        <a:lvl2pPr marL="1645920" algn="l" defTabSz="3291840" rtl="0" eaLnBrk="1" latinLnBrk="0" hangingPunct="1">
                          <a:defRPr sz="6480" kern="1200">
                            <a:solidFill>
                              <a:schemeClr val="tx1"/>
                            </a:solidFill>
                            <a:latin typeface="Arial"/>
                          </a:defRPr>
                        </a:lvl2pPr>
                        <a:lvl3pPr marL="3291840" algn="l" defTabSz="3291840" rtl="0" eaLnBrk="1" latinLnBrk="0" hangingPunct="1">
                          <a:defRPr sz="6480" kern="1200">
                            <a:solidFill>
                              <a:schemeClr val="tx1"/>
                            </a:solidFill>
                            <a:latin typeface="Arial"/>
                          </a:defRPr>
                        </a:lvl3pPr>
                        <a:lvl4pPr marL="4937760" algn="l" defTabSz="3291840" rtl="0" eaLnBrk="1" latinLnBrk="0" hangingPunct="1">
                          <a:defRPr sz="6480" kern="1200">
                            <a:solidFill>
                              <a:schemeClr val="tx1"/>
                            </a:solidFill>
                            <a:latin typeface="Arial"/>
                          </a:defRPr>
                        </a:lvl4pPr>
                        <a:lvl5pPr marL="6583680" algn="l" defTabSz="3291840" rtl="0" eaLnBrk="1" latinLnBrk="0" hangingPunct="1">
                          <a:defRPr sz="6480" kern="1200">
                            <a:solidFill>
                              <a:schemeClr val="tx1"/>
                            </a:solidFill>
                            <a:latin typeface="Arial"/>
                          </a:defRPr>
                        </a:lvl5pPr>
                        <a:lvl6pPr marL="8229600" algn="l" defTabSz="3291840" rtl="0" eaLnBrk="1" latinLnBrk="0" hangingPunct="1">
                          <a:defRPr sz="6480" kern="1200">
                            <a:solidFill>
                              <a:schemeClr val="tx1"/>
                            </a:solidFill>
                            <a:latin typeface="Arial"/>
                          </a:defRPr>
                        </a:lvl6pPr>
                        <a:lvl7pPr marL="9875520" algn="l" defTabSz="3291840" rtl="0" eaLnBrk="1" latinLnBrk="0" hangingPunct="1">
                          <a:defRPr sz="6480" kern="1200">
                            <a:solidFill>
                              <a:schemeClr val="tx1"/>
                            </a:solidFill>
                            <a:latin typeface="Arial"/>
                          </a:defRPr>
                        </a:lvl7pPr>
                        <a:lvl8pPr marL="11521440" algn="l" defTabSz="3291840" rtl="0" eaLnBrk="1" latinLnBrk="0" hangingPunct="1">
                          <a:defRPr sz="6480" kern="1200">
                            <a:solidFill>
                              <a:schemeClr val="tx1"/>
                            </a:solidFill>
                            <a:latin typeface="Arial"/>
                          </a:defRPr>
                        </a:lvl8pPr>
                        <a:lvl9pPr marL="13167360" algn="l" defTabSz="3291840" rtl="0" eaLnBrk="1" latinLnBrk="0" hangingPunct="1">
                          <a:defRPr sz="6480" kern="1200">
                            <a:solidFill>
                              <a:schemeClr val="tx1"/>
                            </a:solidFill>
                            <a:latin typeface="Arial"/>
                          </a:defRPr>
                        </a:lvl9pPr>
                      </a:lstStyle>
                      <a:p>
                        <a:pPr marL="0" marR="0" lvl="0" indent="0" algn="ctr" rtl="0">
                          <a:lnSpc>
                            <a:spcPct val="100000"/>
                          </a:lnSpc>
                          <a:spcBef>
                            <a:spcPts val="0"/>
                          </a:spcBef>
                          <a:spcAft>
                            <a:spcPts val="0"/>
                          </a:spcAft>
                          <a:buClr>
                            <a:srgbClr val="000000"/>
                          </a:buClr>
                          <a:buSzPts val="1400"/>
                          <a:buFont typeface="Arial"/>
                          <a:buNone/>
                        </a:pPr>
                        <a:r>
                          <a:rPr lang="en" sz="1400" u="none" strike="noStrike" cap="none">
                            <a:sym typeface="Times New Roman"/>
                          </a:rPr>
                          <a:t>36</a:t>
                        </a:r>
                        <a:endParaRPr sz="1400" u="none" strike="noStrike" cap="none">
                          <a:latin typeface="Times New Roman"/>
                          <a:ea typeface="Times New Roman"/>
                          <a:cs typeface="Times New Roman"/>
                          <a:sym typeface="Times New Roman"/>
                        </a:endParaRPr>
                      </a:p>
                    </a:txBody>
                    <a:tcPr marL="68600" marR="68600" marT="34300" marB="34300"/>
                  </a:tc>
                  <a:extLst>
                    <a:ext uri="{0D108BD9-81ED-4DB2-BD59-A6C34878D82A}">
                      <a16:rowId xmlns:a16="http://schemas.microsoft.com/office/drawing/2014/main" val="10001"/>
                    </a:ext>
                  </a:extLst>
                </a:tr>
                <a:tr h="232546">
                  <a:tc>
                    <a:txBody>
                      <a:bodyPr/>
                      <a:lstStyle>
                        <a:lvl1pPr marL="0" algn="l" defTabSz="3291840" rtl="0" eaLnBrk="1" latinLnBrk="0" hangingPunct="1">
                          <a:defRPr sz="6480" kern="1200">
                            <a:solidFill>
                              <a:schemeClr val="tx1"/>
                            </a:solidFill>
                            <a:latin typeface="Arial"/>
                          </a:defRPr>
                        </a:lvl1pPr>
                        <a:lvl2pPr marL="1645920" algn="l" defTabSz="3291840" rtl="0" eaLnBrk="1" latinLnBrk="0" hangingPunct="1">
                          <a:defRPr sz="6480" kern="1200">
                            <a:solidFill>
                              <a:schemeClr val="tx1"/>
                            </a:solidFill>
                            <a:latin typeface="Arial"/>
                          </a:defRPr>
                        </a:lvl2pPr>
                        <a:lvl3pPr marL="3291840" algn="l" defTabSz="3291840" rtl="0" eaLnBrk="1" latinLnBrk="0" hangingPunct="1">
                          <a:defRPr sz="6480" kern="1200">
                            <a:solidFill>
                              <a:schemeClr val="tx1"/>
                            </a:solidFill>
                            <a:latin typeface="Arial"/>
                          </a:defRPr>
                        </a:lvl3pPr>
                        <a:lvl4pPr marL="4937760" algn="l" defTabSz="3291840" rtl="0" eaLnBrk="1" latinLnBrk="0" hangingPunct="1">
                          <a:defRPr sz="6480" kern="1200">
                            <a:solidFill>
                              <a:schemeClr val="tx1"/>
                            </a:solidFill>
                            <a:latin typeface="Arial"/>
                          </a:defRPr>
                        </a:lvl4pPr>
                        <a:lvl5pPr marL="6583680" algn="l" defTabSz="3291840" rtl="0" eaLnBrk="1" latinLnBrk="0" hangingPunct="1">
                          <a:defRPr sz="6480" kern="1200">
                            <a:solidFill>
                              <a:schemeClr val="tx1"/>
                            </a:solidFill>
                            <a:latin typeface="Arial"/>
                          </a:defRPr>
                        </a:lvl5pPr>
                        <a:lvl6pPr marL="8229600" algn="l" defTabSz="3291840" rtl="0" eaLnBrk="1" latinLnBrk="0" hangingPunct="1">
                          <a:defRPr sz="6480" kern="1200">
                            <a:solidFill>
                              <a:schemeClr val="tx1"/>
                            </a:solidFill>
                            <a:latin typeface="Arial"/>
                          </a:defRPr>
                        </a:lvl6pPr>
                        <a:lvl7pPr marL="9875520" algn="l" defTabSz="3291840" rtl="0" eaLnBrk="1" latinLnBrk="0" hangingPunct="1">
                          <a:defRPr sz="6480" kern="1200">
                            <a:solidFill>
                              <a:schemeClr val="tx1"/>
                            </a:solidFill>
                            <a:latin typeface="Arial"/>
                          </a:defRPr>
                        </a:lvl7pPr>
                        <a:lvl8pPr marL="11521440" algn="l" defTabSz="3291840" rtl="0" eaLnBrk="1" latinLnBrk="0" hangingPunct="1">
                          <a:defRPr sz="6480" kern="1200">
                            <a:solidFill>
                              <a:schemeClr val="tx1"/>
                            </a:solidFill>
                            <a:latin typeface="Arial"/>
                          </a:defRPr>
                        </a:lvl8pPr>
                        <a:lvl9pPr marL="13167360" algn="l" defTabSz="3291840" rtl="0" eaLnBrk="1" latinLnBrk="0" hangingPunct="1">
                          <a:defRPr sz="6480" kern="1200">
                            <a:solidFill>
                              <a:schemeClr val="tx1"/>
                            </a:solidFill>
                            <a:latin typeface="Arial"/>
                          </a:defRPr>
                        </a:lvl9pPr>
                      </a:lstStyle>
                      <a:p>
                        <a:pPr marL="0" marR="0" lvl="0" indent="0" algn="ctr" rtl="0">
                          <a:lnSpc>
                            <a:spcPct val="100000"/>
                          </a:lnSpc>
                          <a:spcBef>
                            <a:spcPts val="0"/>
                          </a:spcBef>
                          <a:spcAft>
                            <a:spcPts val="0"/>
                          </a:spcAft>
                          <a:buClr>
                            <a:srgbClr val="000000"/>
                          </a:buClr>
                          <a:buSzPts val="1400"/>
                          <a:buFont typeface="Arial"/>
                          <a:buNone/>
                        </a:pPr>
                        <a:r>
                          <a:rPr lang="en" sz="1400" u="none" strike="noStrike" cap="none">
                            <a:sym typeface="Times New Roman"/>
                          </a:rPr>
                          <a:t>Mid point</a:t>
                        </a:r>
                        <a:endParaRPr sz="1400" u="none" strike="noStrike" cap="none">
                          <a:latin typeface="Times New Roman"/>
                          <a:ea typeface="Times New Roman"/>
                          <a:cs typeface="Times New Roman"/>
                          <a:sym typeface="Times New Roman"/>
                        </a:endParaRPr>
                      </a:p>
                    </a:txBody>
                    <a:tcPr marL="68600" marR="68600" marT="34300" marB="34300"/>
                  </a:tc>
                  <a:tc>
                    <a:txBody>
                      <a:bodyPr/>
                      <a:lstStyle>
                        <a:lvl1pPr marL="0" algn="l" defTabSz="3291840" rtl="0" eaLnBrk="1" latinLnBrk="0" hangingPunct="1">
                          <a:defRPr sz="6480" kern="1200">
                            <a:solidFill>
                              <a:schemeClr val="tx1"/>
                            </a:solidFill>
                            <a:latin typeface="Arial"/>
                          </a:defRPr>
                        </a:lvl1pPr>
                        <a:lvl2pPr marL="1645920" algn="l" defTabSz="3291840" rtl="0" eaLnBrk="1" latinLnBrk="0" hangingPunct="1">
                          <a:defRPr sz="6480" kern="1200">
                            <a:solidFill>
                              <a:schemeClr val="tx1"/>
                            </a:solidFill>
                            <a:latin typeface="Arial"/>
                          </a:defRPr>
                        </a:lvl2pPr>
                        <a:lvl3pPr marL="3291840" algn="l" defTabSz="3291840" rtl="0" eaLnBrk="1" latinLnBrk="0" hangingPunct="1">
                          <a:defRPr sz="6480" kern="1200">
                            <a:solidFill>
                              <a:schemeClr val="tx1"/>
                            </a:solidFill>
                            <a:latin typeface="Arial"/>
                          </a:defRPr>
                        </a:lvl3pPr>
                        <a:lvl4pPr marL="4937760" algn="l" defTabSz="3291840" rtl="0" eaLnBrk="1" latinLnBrk="0" hangingPunct="1">
                          <a:defRPr sz="6480" kern="1200">
                            <a:solidFill>
                              <a:schemeClr val="tx1"/>
                            </a:solidFill>
                            <a:latin typeface="Arial"/>
                          </a:defRPr>
                        </a:lvl4pPr>
                        <a:lvl5pPr marL="6583680" algn="l" defTabSz="3291840" rtl="0" eaLnBrk="1" latinLnBrk="0" hangingPunct="1">
                          <a:defRPr sz="6480" kern="1200">
                            <a:solidFill>
                              <a:schemeClr val="tx1"/>
                            </a:solidFill>
                            <a:latin typeface="Arial"/>
                          </a:defRPr>
                        </a:lvl5pPr>
                        <a:lvl6pPr marL="8229600" algn="l" defTabSz="3291840" rtl="0" eaLnBrk="1" latinLnBrk="0" hangingPunct="1">
                          <a:defRPr sz="6480" kern="1200">
                            <a:solidFill>
                              <a:schemeClr val="tx1"/>
                            </a:solidFill>
                            <a:latin typeface="Arial"/>
                          </a:defRPr>
                        </a:lvl6pPr>
                        <a:lvl7pPr marL="9875520" algn="l" defTabSz="3291840" rtl="0" eaLnBrk="1" latinLnBrk="0" hangingPunct="1">
                          <a:defRPr sz="6480" kern="1200">
                            <a:solidFill>
                              <a:schemeClr val="tx1"/>
                            </a:solidFill>
                            <a:latin typeface="Arial"/>
                          </a:defRPr>
                        </a:lvl7pPr>
                        <a:lvl8pPr marL="11521440" algn="l" defTabSz="3291840" rtl="0" eaLnBrk="1" latinLnBrk="0" hangingPunct="1">
                          <a:defRPr sz="6480" kern="1200">
                            <a:solidFill>
                              <a:schemeClr val="tx1"/>
                            </a:solidFill>
                            <a:latin typeface="Arial"/>
                          </a:defRPr>
                        </a:lvl8pPr>
                        <a:lvl9pPr marL="13167360" algn="l" defTabSz="3291840" rtl="0" eaLnBrk="1" latinLnBrk="0" hangingPunct="1">
                          <a:defRPr sz="6480" kern="1200">
                            <a:solidFill>
                              <a:schemeClr val="tx1"/>
                            </a:solidFill>
                            <a:latin typeface="Arial"/>
                          </a:defRPr>
                        </a:lvl9pPr>
                      </a:lstStyle>
                      <a:p>
                        <a:pPr marL="0" marR="0" lvl="0" indent="0" algn="ctr" rtl="0">
                          <a:lnSpc>
                            <a:spcPct val="100000"/>
                          </a:lnSpc>
                          <a:spcBef>
                            <a:spcPts val="0"/>
                          </a:spcBef>
                          <a:spcAft>
                            <a:spcPts val="0"/>
                          </a:spcAft>
                          <a:buClr>
                            <a:srgbClr val="000000"/>
                          </a:buClr>
                          <a:buSzPts val="1400"/>
                          <a:buFont typeface="Arial"/>
                          <a:buNone/>
                        </a:pPr>
                        <a:r>
                          <a:rPr lang="en" sz="1400" u="none" strike="noStrike" cap="none">
                            <a:sym typeface="Times New Roman"/>
                          </a:rPr>
                          <a:t>61</a:t>
                        </a:r>
                        <a:endParaRPr sz="1400" u="none" strike="noStrike" cap="none">
                          <a:latin typeface="Times New Roman"/>
                          <a:ea typeface="Times New Roman"/>
                          <a:cs typeface="Times New Roman"/>
                          <a:sym typeface="Times New Roman"/>
                        </a:endParaRPr>
                      </a:p>
                    </a:txBody>
                    <a:tcPr marL="68600" marR="68600" marT="34300" marB="34300"/>
                  </a:tc>
                  <a:tc>
                    <a:txBody>
                      <a:bodyPr/>
                      <a:lstStyle>
                        <a:lvl1pPr marL="0" algn="l" defTabSz="3291840" rtl="0" eaLnBrk="1" latinLnBrk="0" hangingPunct="1">
                          <a:defRPr sz="6480" kern="1200">
                            <a:solidFill>
                              <a:schemeClr val="tx1"/>
                            </a:solidFill>
                            <a:latin typeface="Arial"/>
                          </a:defRPr>
                        </a:lvl1pPr>
                        <a:lvl2pPr marL="1645920" algn="l" defTabSz="3291840" rtl="0" eaLnBrk="1" latinLnBrk="0" hangingPunct="1">
                          <a:defRPr sz="6480" kern="1200">
                            <a:solidFill>
                              <a:schemeClr val="tx1"/>
                            </a:solidFill>
                            <a:latin typeface="Arial"/>
                          </a:defRPr>
                        </a:lvl2pPr>
                        <a:lvl3pPr marL="3291840" algn="l" defTabSz="3291840" rtl="0" eaLnBrk="1" latinLnBrk="0" hangingPunct="1">
                          <a:defRPr sz="6480" kern="1200">
                            <a:solidFill>
                              <a:schemeClr val="tx1"/>
                            </a:solidFill>
                            <a:latin typeface="Arial"/>
                          </a:defRPr>
                        </a:lvl3pPr>
                        <a:lvl4pPr marL="4937760" algn="l" defTabSz="3291840" rtl="0" eaLnBrk="1" latinLnBrk="0" hangingPunct="1">
                          <a:defRPr sz="6480" kern="1200">
                            <a:solidFill>
                              <a:schemeClr val="tx1"/>
                            </a:solidFill>
                            <a:latin typeface="Arial"/>
                          </a:defRPr>
                        </a:lvl4pPr>
                        <a:lvl5pPr marL="6583680" algn="l" defTabSz="3291840" rtl="0" eaLnBrk="1" latinLnBrk="0" hangingPunct="1">
                          <a:defRPr sz="6480" kern="1200">
                            <a:solidFill>
                              <a:schemeClr val="tx1"/>
                            </a:solidFill>
                            <a:latin typeface="Arial"/>
                          </a:defRPr>
                        </a:lvl5pPr>
                        <a:lvl6pPr marL="8229600" algn="l" defTabSz="3291840" rtl="0" eaLnBrk="1" latinLnBrk="0" hangingPunct="1">
                          <a:defRPr sz="6480" kern="1200">
                            <a:solidFill>
                              <a:schemeClr val="tx1"/>
                            </a:solidFill>
                            <a:latin typeface="Arial"/>
                          </a:defRPr>
                        </a:lvl6pPr>
                        <a:lvl7pPr marL="9875520" algn="l" defTabSz="3291840" rtl="0" eaLnBrk="1" latinLnBrk="0" hangingPunct="1">
                          <a:defRPr sz="6480" kern="1200">
                            <a:solidFill>
                              <a:schemeClr val="tx1"/>
                            </a:solidFill>
                            <a:latin typeface="Arial"/>
                          </a:defRPr>
                        </a:lvl7pPr>
                        <a:lvl8pPr marL="11521440" algn="l" defTabSz="3291840" rtl="0" eaLnBrk="1" latinLnBrk="0" hangingPunct="1">
                          <a:defRPr sz="6480" kern="1200">
                            <a:solidFill>
                              <a:schemeClr val="tx1"/>
                            </a:solidFill>
                            <a:latin typeface="Arial"/>
                          </a:defRPr>
                        </a:lvl8pPr>
                        <a:lvl9pPr marL="13167360" algn="l" defTabSz="3291840" rtl="0" eaLnBrk="1" latinLnBrk="0" hangingPunct="1">
                          <a:defRPr sz="6480" kern="1200">
                            <a:solidFill>
                              <a:schemeClr val="tx1"/>
                            </a:solidFill>
                            <a:latin typeface="Arial"/>
                          </a:defRPr>
                        </a:lvl9pPr>
                      </a:lstStyle>
                      <a:p>
                        <a:pPr marL="0" marR="0" lvl="0" indent="0" algn="ctr" rtl="0">
                          <a:lnSpc>
                            <a:spcPct val="100000"/>
                          </a:lnSpc>
                          <a:spcBef>
                            <a:spcPts val="0"/>
                          </a:spcBef>
                          <a:spcAft>
                            <a:spcPts val="0"/>
                          </a:spcAft>
                          <a:buClr>
                            <a:srgbClr val="000000"/>
                          </a:buClr>
                          <a:buSzPts val="1400"/>
                          <a:buFont typeface="Arial"/>
                          <a:buNone/>
                        </a:pPr>
                        <a:r>
                          <a:rPr lang="en" sz="1400" u="none" strike="noStrike" cap="none" dirty="0">
                            <a:sym typeface="Times New Roman"/>
                          </a:rPr>
                          <a:t>3</a:t>
                        </a:r>
                        <a:endParaRPr sz="1400" u="none" strike="noStrike" cap="none" dirty="0">
                          <a:latin typeface="Times New Roman"/>
                          <a:ea typeface="Times New Roman"/>
                          <a:cs typeface="Times New Roman"/>
                          <a:sym typeface="Times New Roman"/>
                        </a:endParaRPr>
                      </a:p>
                    </a:txBody>
                    <a:tcPr marL="68600" marR="68600" marT="34300" marB="34300"/>
                  </a:tc>
                  <a:extLst>
                    <a:ext uri="{0D108BD9-81ED-4DB2-BD59-A6C34878D82A}">
                      <a16:rowId xmlns:a16="http://schemas.microsoft.com/office/drawing/2014/main" val="10002"/>
                    </a:ext>
                  </a:extLst>
                </a:tr>
                <a:tr h="232546">
                  <a:tc>
                    <a:txBody>
                      <a:bodyPr/>
                      <a:lstStyle>
                        <a:lvl1pPr marL="0" algn="l" defTabSz="3291840" rtl="0" eaLnBrk="1" latinLnBrk="0" hangingPunct="1">
                          <a:defRPr sz="6480" kern="1200">
                            <a:solidFill>
                              <a:schemeClr val="tx1"/>
                            </a:solidFill>
                            <a:latin typeface="Arial"/>
                          </a:defRPr>
                        </a:lvl1pPr>
                        <a:lvl2pPr marL="1645920" algn="l" defTabSz="3291840" rtl="0" eaLnBrk="1" latinLnBrk="0" hangingPunct="1">
                          <a:defRPr sz="6480" kern="1200">
                            <a:solidFill>
                              <a:schemeClr val="tx1"/>
                            </a:solidFill>
                            <a:latin typeface="Arial"/>
                          </a:defRPr>
                        </a:lvl2pPr>
                        <a:lvl3pPr marL="3291840" algn="l" defTabSz="3291840" rtl="0" eaLnBrk="1" latinLnBrk="0" hangingPunct="1">
                          <a:defRPr sz="6480" kern="1200">
                            <a:solidFill>
                              <a:schemeClr val="tx1"/>
                            </a:solidFill>
                            <a:latin typeface="Arial"/>
                          </a:defRPr>
                        </a:lvl3pPr>
                        <a:lvl4pPr marL="4937760" algn="l" defTabSz="3291840" rtl="0" eaLnBrk="1" latinLnBrk="0" hangingPunct="1">
                          <a:defRPr sz="6480" kern="1200">
                            <a:solidFill>
                              <a:schemeClr val="tx1"/>
                            </a:solidFill>
                            <a:latin typeface="Arial"/>
                          </a:defRPr>
                        </a:lvl4pPr>
                        <a:lvl5pPr marL="6583680" algn="l" defTabSz="3291840" rtl="0" eaLnBrk="1" latinLnBrk="0" hangingPunct="1">
                          <a:defRPr sz="6480" kern="1200">
                            <a:solidFill>
                              <a:schemeClr val="tx1"/>
                            </a:solidFill>
                            <a:latin typeface="Arial"/>
                          </a:defRPr>
                        </a:lvl5pPr>
                        <a:lvl6pPr marL="8229600" algn="l" defTabSz="3291840" rtl="0" eaLnBrk="1" latinLnBrk="0" hangingPunct="1">
                          <a:defRPr sz="6480" kern="1200">
                            <a:solidFill>
                              <a:schemeClr val="tx1"/>
                            </a:solidFill>
                            <a:latin typeface="Arial"/>
                          </a:defRPr>
                        </a:lvl6pPr>
                        <a:lvl7pPr marL="9875520" algn="l" defTabSz="3291840" rtl="0" eaLnBrk="1" latinLnBrk="0" hangingPunct="1">
                          <a:defRPr sz="6480" kern="1200">
                            <a:solidFill>
                              <a:schemeClr val="tx1"/>
                            </a:solidFill>
                            <a:latin typeface="Arial"/>
                          </a:defRPr>
                        </a:lvl7pPr>
                        <a:lvl8pPr marL="11521440" algn="l" defTabSz="3291840" rtl="0" eaLnBrk="1" latinLnBrk="0" hangingPunct="1">
                          <a:defRPr sz="6480" kern="1200">
                            <a:solidFill>
                              <a:schemeClr val="tx1"/>
                            </a:solidFill>
                            <a:latin typeface="Arial"/>
                          </a:defRPr>
                        </a:lvl8pPr>
                        <a:lvl9pPr marL="13167360" algn="l" defTabSz="3291840" rtl="0" eaLnBrk="1" latinLnBrk="0" hangingPunct="1">
                          <a:defRPr sz="6480" kern="1200">
                            <a:solidFill>
                              <a:schemeClr val="tx1"/>
                            </a:solidFill>
                            <a:latin typeface="Arial"/>
                          </a:defRPr>
                        </a:lvl9pPr>
                      </a:lstStyle>
                      <a:p>
                        <a:pPr marL="0" marR="0" lvl="0" indent="0" algn="ctr" rtl="0">
                          <a:lnSpc>
                            <a:spcPct val="100000"/>
                          </a:lnSpc>
                          <a:spcBef>
                            <a:spcPts val="0"/>
                          </a:spcBef>
                          <a:spcAft>
                            <a:spcPts val="0"/>
                          </a:spcAft>
                          <a:buClr>
                            <a:srgbClr val="000000"/>
                          </a:buClr>
                          <a:buSzPts val="1400"/>
                          <a:buFont typeface="Arial"/>
                          <a:buNone/>
                        </a:pPr>
                        <a:r>
                          <a:rPr lang="en" sz="1400" u="none" strike="noStrike" cap="none">
                            <a:sym typeface="Times New Roman"/>
                          </a:rPr>
                          <a:t>End point</a:t>
                        </a:r>
                        <a:endParaRPr sz="1400" u="none" strike="noStrike" cap="none">
                          <a:latin typeface="Times New Roman"/>
                          <a:ea typeface="Times New Roman"/>
                          <a:cs typeface="Times New Roman"/>
                          <a:sym typeface="Times New Roman"/>
                        </a:endParaRPr>
                      </a:p>
                    </a:txBody>
                    <a:tcPr marL="68600" marR="68600" marT="34300" marB="34300"/>
                  </a:tc>
                  <a:tc>
                    <a:txBody>
                      <a:bodyPr/>
                      <a:lstStyle>
                        <a:lvl1pPr marL="0" algn="l" defTabSz="3291840" rtl="0" eaLnBrk="1" latinLnBrk="0" hangingPunct="1">
                          <a:defRPr sz="6480" kern="1200">
                            <a:solidFill>
                              <a:schemeClr val="tx1"/>
                            </a:solidFill>
                            <a:latin typeface="Arial"/>
                          </a:defRPr>
                        </a:lvl1pPr>
                        <a:lvl2pPr marL="1645920" algn="l" defTabSz="3291840" rtl="0" eaLnBrk="1" latinLnBrk="0" hangingPunct="1">
                          <a:defRPr sz="6480" kern="1200">
                            <a:solidFill>
                              <a:schemeClr val="tx1"/>
                            </a:solidFill>
                            <a:latin typeface="Arial"/>
                          </a:defRPr>
                        </a:lvl2pPr>
                        <a:lvl3pPr marL="3291840" algn="l" defTabSz="3291840" rtl="0" eaLnBrk="1" latinLnBrk="0" hangingPunct="1">
                          <a:defRPr sz="6480" kern="1200">
                            <a:solidFill>
                              <a:schemeClr val="tx1"/>
                            </a:solidFill>
                            <a:latin typeface="Arial"/>
                          </a:defRPr>
                        </a:lvl3pPr>
                        <a:lvl4pPr marL="4937760" algn="l" defTabSz="3291840" rtl="0" eaLnBrk="1" latinLnBrk="0" hangingPunct="1">
                          <a:defRPr sz="6480" kern="1200">
                            <a:solidFill>
                              <a:schemeClr val="tx1"/>
                            </a:solidFill>
                            <a:latin typeface="Arial"/>
                          </a:defRPr>
                        </a:lvl4pPr>
                        <a:lvl5pPr marL="6583680" algn="l" defTabSz="3291840" rtl="0" eaLnBrk="1" latinLnBrk="0" hangingPunct="1">
                          <a:defRPr sz="6480" kern="1200">
                            <a:solidFill>
                              <a:schemeClr val="tx1"/>
                            </a:solidFill>
                            <a:latin typeface="Arial"/>
                          </a:defRPr>
                        </a:lvl5pPr>
                        <a:lvl6pPr marL="8229600" algn="l" defTabSz="3291840" rtl="0" eaLnBrk="1" latinLnBrk="0" hangingPunct="1">
                          <a:defRPr sz="6480" kern="1200">
                            <a:solidFill>
                              <a:schemeClr val="tx1"/>
                            </a:solidFill>
                            <a:latin typeface="Arial"/>
                          </a:defRPr>
                        </a:lvl6pPr>
                        <a:lvl7pPr marL="9875520" algn="l" defTabSz="3291840" rtl="0" eaLnBrk="1" latinLnBrk="0" hangingPunct="1">
                          <a:defRPr sz="6480" kern="1200">
                            <a:solidFill>
                              <a:schemeClr val="tx1"/>
                            </a:solidFill>
                            <a:latin typeface="Arial"/>
                          </a:defRPr>
                        </a:lvl7pPr>
                        <a:lvl8pPr marL="11521440" algn="l" defTabSz="3291840" rtl="0" eaLnBrk="1" latinLnBrk="0" hangingPunct="1">
                          <a:defRPr sz="6480" kern="1200">
                            <a:solidFill>
                              <a:schemeClr val="tx1"/>
                            </a:solidFill>
                            <a:latin typeface="Arial"/>
                          </a:defRPr>
                        </a:lvl8pPr>
                        <a:lvl9pPr marL="13167360" algn="l" defTabSz="3291840" rtl="0" eaLnBrk="1" latinLnBrk="0" hangingPunct="1">
                          <a:defRPr sz="6480" kern="1200">
                            <a:solidFill>
                              <a:schemeClr val="tx1"/>
                            </a:solidFill>
                            <a:latin typeface="Arial"/>
                          </a:defRPr>
                        </a:lvl9pPr>
                      </a:lstStyle>
                      <a:p>
                        <a:pPr marL="0" marR="0" lvl="0" indent="0" algn="ctr" rtl="0">
                          <a:lnSpc>
                            <a:spcPct val="100000"/>
                          </a:lnSpc>
                          <a:spcBef>
                            <a:spcPts val="0"/>
                          </a:spcBef>
                          <a:spcAft>
                            <a:spcPts val="0"/>
                          </a:spcAft>
                          <a:buClr>
                            <a:srgbClr val="000000"/>
                          </a:buClr>
                          <a:buSzPts val="1400"/>
                          <a:buFont typeface="Arial"/>
                          <a:buNone/>
                        </a:pPr>
                        <a:r>
                          <a:rPr lang="en" sz="1400" u="none" strike="noStrike" cap="none">
                            <a:sym typeface="Times New Roman"/>
                          </a:rPr>
                          <a:t>61</a:t>
                        </a:r>
                        <a:endParaRPr sz="1400" u="none" strike="noStrike" cap="none">
                          <a:latin typeface="Times New Roman"/>
                          <a:ea typeface="Times New Roman"/>
                          <a:cs typeface="Times New Roman"/>
                          <a:sym typeface="Times New Roman"/>
                        </a:endParaRPr>
                      </a:p>
                    </a:txBody>
                    <a:tcPr marL="68600" marR="68600" marT="34300" marB="34300"/>
                  </a:tc>
                  <a:tc>
                    <a:txBody>
                      <a:bodyPr/>
                      <a:lstStyle>
                        <a:lvl1pPr marL="0" algn="l" defTabSz="3291840" rtl="0" eaLnBrk="1" latinLnBrk="0" hangingPunct="1">
                          <a:defRPr sz="6480" kern="1200">
                            <a:solidFill>
                              <a:schemeClr val="tx1"/>
                            </a:solidFill>
                            <a:latin typeface="Arial"/>
                          </a:defRPr>
                        </a:lvl1pPr>
                        <a:lvl2pPr marL="1645920" algn="l" defTabSz="3291840" rtl="0" eaLnBrk="1" latinLnBrk="0" hangingPunct="1">
                          <a:defRPr sz="6480" kern="1200">
                            <a:solidFill>
                              <a:schemeClr val="tx1"/>
                            </a:solidFill>
                            <a:latin typeface="Arial"/>
                          </a:defRPr>
                        </a:lvl2pPr>
                        <a:lvl3pPr marL="3291840" algn="l" defTabSz="3291840" rtl="0" eaLnBrk="1" latinLnBrk="0" hangingPunct="1">
                          <a:defRPr sz="6480" kern="1200">
                            <a:solidFill>
                              <a:schemeClr val="tx1"/>
                            </a:solidFill>
                            <a:latin typeface="Arial"/>
                          </a:defRPr>
                        </a:lvl3pPr>
                        <a:lvl4pPr marL="4937760" algn="l" defTabSz="3291840" rtl="0" eaLnBrk="1" latinLnBrk="0" hangingPunct="1">
                          <a:defRPr sz="6480" kern="1200">
                            <a:solidFill>
                              <a:schemeClr val="tx1"/>
                            </a:solidFill>
                            <a:latin typeface="Arial"/>
                          </a:defRPr>
                        </a:lvl4pPr>
                        <a:lvl5pPr marL="6583680" algn="l" defTabSz="3291840" rtl="0" eaLnBrk="1" latinLnBrk="0" hangingPunct="1">
                          <a:defRPr sz="6480" kern="1200">
                            <a:solidFill>
                              <a:schemeClr val="tx1"/>
                            </a:solidFill>
                            <a:latin typeface="Arial"/>
                          </a:defRPr>
                        </a:lvl5pPr>
                        <a:lvl6pPr marL="8229600" algn="l" defTabSz="3291840" rtl="0" eaLnBrk="1" latinLnBrk="0" hangingPunct="1">
                          <a:defRPr sz="6480" kern="1200">
                            <a:solidFill>
                              <a:schemeClr val="tx1"/>
                            </a:solidFill>
                            <a:latin typeface="Arial"/>
                          </a:defRPr>
                        </a:lvl6pPr>
                        <a:lvl7pPr marL="9875520" algn="l" defTabSz="3291840" rtl="0" eaLnBrk="1" latinLnBrk="0" hangingPunct="1">
                          <a:defRPr sz="6480" kern="1200">
                            <a:solidFill>
                              <a:schemeClr val="tx1"/>
                            </a:solidFill>
                            <a:latin typeface="Arial"/>
                          </a:defRPr>
                        </a:lvl7pPr>
                        <a:lvl8pPr marL="11521440" algn="l" defTabSz="3291840" rtl="0" eaLnBrk="1" latinLnBrk="0" hangingPunct="1">
                          <a:defRPr sz="6480" kern="1200">
                            <a:solidFill>
                              <a:schemeClr val="tx1"/>
                            </a:solidFill>
                            <a:latin typeface="Arial"/>
                          </a:defRPr>
                        </a:lvl8pPr>
                        <a:lvl9pPr marL="13167360" algn="l" defTabSz="3291840" rtl="0" eaLnBrk="1" latinLnBrk="0" hangingPunct="1">
                          <a:defRPr sz="6480" kern="1200">
                            <a:solidFill>
                              <a:schemeClr val="tx1"/>
                            </a:solidFill>
                            <a:latin typeface="Arial"/>
                          </a:defRPr>
                        </a:lvl9pPr>
                      </a:lstStyle>
                      <a:p>
                        <a:pPr marL="0" marR="0" lvl="0" indent="0" algn="ctr" rtl="0">
                          <a:lnSpc>
                            <a:spcPct val="100000"/>
                          </a:lnSpc>
                          <a:spcBef>
                            <a:spcPts val="0"/>
                          </a:spcBef>
                          <a:spcAft>
                            <a:spcPts val="0"/>
                          </a:spcAft>
                          <a:buClr>
                            <a:srgbClr val="000000"/>
                          </a:buClr>
                          <a:buSzPts val="1400"/>
                          <a:buFont typeface="Arial"/>
                          <a:buNone/>
                        </a:pPr>
                        <a:r>
                          <a:rPr lang="en" sz="1400" u="none" strike="noStrike" cap="none" dirty="0">
                            <a:sym typeface="Times New Roman"/>
                          </a:rPr>
                          <a:t>44</a:t>
                        </a:r>
                        <a:endParaRPr sz="1400" u="none" strike="noStrike" cap="none" dirty="0">
                          <a:latin typeface="Times New Roman"/>
                          <a:ea typeface="Times New Roman"/>
                          <a:cs typeface="Times New Roman"/>
                          <a:sym typeface="Times New Roman"/>
                        </a:endParaRPr>
                      </a:p>
                    </a:txBody>
                    <a:tcPr marL="68600" marR="68600" marT="34300" marB="34300"/>
                  </a:tc>
                  <a:extLst>
                    <a:ext uri="{0D108BD9-81ED-4DB2-BD59-A6C34878D82A}">
                      <a16:rowId xmlns:a16="http://schemas.microsoft.com/office/drawing/2014/main" val="10003"/>
                    </a:ext>
                  </a:extLst>
                </a:tr>
              </a:tbl>
            </a:graphicData>
          </a:graphic>
        </p:graphicFrame>
      </p:grpSp>
      <p:pic>
        <p:nvPicPr>
          <p:cNvPr id="146" name="Google Shape;511;p30">
            <a:extLst>
              <a:ext uri="{FF2B5EF4-FFF2-40B4-BE49-F238E27FC236}">
                <a16:creationId xmlns:a16="http://schemas.microsoft.com/office/drawing/2014/main" id="{246FCF77-83D7-4128-7D03-E59504BDF004}"/>
              </a:ext>
            </a:extLst>
          </p:cNvPr>
          <p:cNvPicPr preferRelativeResize="0"/>
          <p:nvPr/>
        </p:nvPicPr>
        <p:blipFill rotWithShape="1">
          <a:blip r:embed="rId15">
            <a:alphaModFix/>
          </a:blip>
          <a:srcRect/>
          <a:stretch/>
        </p:blipFill>
        <p:spPr>
          <a:xfrm>
            <a:off x="1132473" y="26714165"/>
            <a:ext cx="2617556" cy="3126556"/>
          </a:xfrm>
          <a:prstGeom prst="rect">
            <a:avLst/>
          </a:prstGeom>
          <a:noFill/>
          <a:ln>
            <a:noFill/>
          </a:ln>
        </p:spPr>
      </p:pic>
      <p:pic>
        <p:nvPicPr>
          <p:cNvPr id="147" name="Google Shape;512;p30">
            <a:extLst>
              <a:ext uri="{FF2B5EF4-FFF2-40B4-BE49-F238E27FC236}">
                <a16:creationId xmlns:a16="http://schemas.microsoft.com/office/drawing/2014/main" id="{4AE0E6FD-E502-3516-B429-91A89B699C37}"/>
              </a:ext>
            </a:extLst>
          </p:cNvPr>
          <p:cNvPicPr preferRelativeResize="0"/>
          <p:nvPr/>
        </p:nvPicPr>
        <p:blipFill rotWithShape="1">
          <a:blip r:embed="rId16">
            <a:alphaModFix/>
          </a:blip>
          <a:srcRect/>
          <a:stretch/>
        </p:blipFill>
        <p:spPr>
          <a:xfrm>
            <a:off x="3852813" y="26716071"/>
            <a:ext cx="2617556" cy="3126556"/>
          </a:xfrm>
          <a:prstGeom prst="rect">
            <a:avLst/>
          </a:prstGeom>
          <a:noFill/>
          <a:ln>
            <a:noFill/>
          </a:ln>
        </p:spPr>
      </p:pic>
      <p:pic>
        <p:nvPicPr>
          <p:cNvPr id="148" name="Google Shape;513;p30">
            <a:extLst>
              <a:ext uri="{FF2B5EF4-FFF2-40B4-BE49-F238E27FC236}">
                <a16:creationId xmlns:a16="http://schemas.microsoft.com/office/drawing/2014/main" id="{2457174F-CAC8-992E-3791-C0EE45A1AE43}"/>
              </a:ext>
            </a:extLst>
          </p:cNvPr>
          <p:cNvPicPr preferRelativeResize="0"/>
          <p:nvPr/>
        </p:nvPicPr>
        <p:blipFill rotWithShape="1">
          <a:blip r:embed="rId17">
            <a:alphaModFix/>
          </a:blip>
          <a:srcRect/>
          <a:stretch/>
        </p:blipFill>
        <p:spPr>
          <a:xfrm>
            <a:off x="6344552" y="26683685"/>
            <a:ext cx="2349925" cy="3126556"/>
          </a:xfrm>
          <a:prstGeom prst="rect">
            <a:avLst/>
          </a:prstGeom>
          <a:noFill/>
          <a:ln>
            <a:noFill/>
          </a:ln>
        </p:spPr>
      </p:pic>
      <p:pic>
        <p:nvPicPr>
          <p:cNvPr id="149" name="Google Shape;540;p32" descr="Chart, scatter chart&#10;&#10;Description automatically generated">
            <a:extLst>
              <a:ext uri="{FF2B5EF4-FFF2-40B4-BE49-F238E27FC236}">
                <a16:creationId xmlns:a16="http://schemas.microsoft.com/office/drawing/2014/main" id="{EE5200AA-FD3D-B0D1-E8DF-478B19CF933B}"/>
              </a:ext>
            </a:extLst>
          </p:cNvPr>
          <p:cNvPicPr preferRelativeResize="0"/>
          <p:nvPr/>
        </p:nvPicPr>
        <p:blipFill rotWithShape="1">
          <a:blip r:embed="rId18">
            <a:alphaModFix/>
          </a:blip>
          <a:srcRect/>
          <a:stretch/>
        </p:blipFill>
        <p:spPr>
          <a:xfrm>
            <a:off x="5909669" y="35248384"/>
            <a:ext cx="2192465" cy="2996778"/>
          </a:xfrm>
          <a:prstGeom prst="rect">
            <a:avLst/>
          </a:prstGeom>
          <a:noFill/>
          <a:ln>
            <a:noFill/>
          </a:ln>
        </p:spPr>
      </p:pic>
      <p:pic>
        <p:nvPicPr>
          <p:cNvPr id="150" name="Google Shape;541;p32" descr="Chart&#10;&#10;Description automatically generated">
            <a:extLst>
              <a:ext uri="{FF2B5EF4-FFF2-40B4-BE49-F238E27FC236}">
                <a16:creationId xmlns:a16="http://schemas.microsoft.com/office/drawing/2014/main" id="{002D83F2-E0D9-84E0-22F8-985228B73406}"/>
              </a:ext>
            </a:extLst>
          </p:cNvPr>
          <p:cNvPicPr preferRelativeResize="0"/>
          <p:nvPr/>
        </p:nvPicPr>
        <p:blipFill rotWithShape="1">
          <a:blip r:embed="rId19">
            <a:alphaModFix/>
          </a:blip>
          <a:srcRect/>
          <a:stretch/>
        </p:blipFill>
        <p:spPr>
          <a:xfrm>
            <a:off x="3564901" y="35222171"/>
            <a:ext cx="2234389" cy="3094219"/>
          </a:xfrm>
          <a:prstGeom prst="rect">
            <a:avLst/>
          </a:prstGeom>
          <a:noFill/>
          <a:ln>
            <a:noFill/>
          </a:ln>
        </p:spPr>
      </p:pic>
      <p:pic>
        <p:nvPicPr>
          <p:cNvPr id="151" name="Google Shape;542;p32" descr="Chart, scatter chart&#10;&#10;Description automatically generated">
            <a:extLst>
              <a:ext uri="{FF2B5EF4-FFF2-40B4-BE49-F238E27FC236}">
                <a16:creationId xmlns:a16="http://schemas.microsoft.com/office/drawing/2014/main" id="{9D2D975C-D71B-E07C-F48B-AFD35EAB2477}"/>
              </a:ext>
            </a:extLst>
          </p:cNvPr>
          <p:cNvPicPr preferRelativeResize="0"/>
          <p:nvPr/>
        </p:nvPicPr>
        <p:blipFill rotWithShape="1">
          <a:blip r:embed="rId20">
            <a:alphaModFix/>
          </a:blip>
          <a:srcRect/>
          <a:stretch/>
        </p:blipFill>
        <p:spPr>
          <a:xfrm>
            <a:off x="995917" y="35153938"/>
            <a:ext cx="2343978" cy="3216052"/>
          </a:xfrm>
          <a:prstGeom prst="rect">
            <a:avLst/>
          </a:prstGeom>
          <a:noFill/>
          <a:ln>
            <a:noFill/>
          </a:ln>
        </p:spPr>
      </p:pic>
      <p:graphicFrame>
        <p:nvGraphicFramePr>
          <p:cNvPr id="152" name="Table 151">
            <a:extLst>
              <a:ext uri="{FF2B5EF4-FFF2-40B4-BE49-F238E27FC236}">
                <a16:creationId xmlns:a16="http://schemas.microsoft.com/office/drawing/2014/main" id="{9F8540EE-2BA4-B1DC-257A-0DB965F78090}"/>
              </a:ext>
            </a:extLst>
          </p:cNvPr>
          <p:cNvGraphicFramePr>
            <a:graphicFrameLocks noGrp="1"/>
          </p:cNvGraphicFramePr>
          <p:nvPr>
            <p:extLst>
              <p:ext uri="{D42A27DB-BD31-4B8C-83A1-F6EECF244321}">
                <p14:modId xmlns:p14="http://schemas.microsoft.com/office/powerpoint/2010/main" val="2483917655"/>
              </p:ext>
            </p:extLst>
          </p:nvPr>
        </p:nvGraphicFramePr>
        <p:xfrm>
          <a:off x="24212636" y="28208791"/>
          <a:ext cx="7965482" cy="1632142"/>
        </p:xfrm>
        <a:graphic>
          <a:graphicData uri="http://schemas.openxmlformats.org/drawingml/2006/table">
            <a:tbl>
              <a:tblPr firstRow="1" firstCol="1" bandRow="1">
                <a:tableStyleId>{9DCAF9ED-07DC-4A11-8D7F-57B35C25682E}</a:tableStyleId>
              </a:tblPr>
              <a:tblGrid>
                <a:gridCol w="1137926">
                  <a:extLst>
                    <a:ext uri="{9D8B030D-6E8A-4147-A177-3AD203B41FA5}">
                      <a16:colId xmlns:a16="http://schemas.microsoft.com/office/drawing/2014/main" val="354057681"/>
                    </a:ext>
                  </a:extLst>
                </a:gridCol>
                <a:gridCol w="1137926">
                  <a:extLst>
                    <a:ext uri="{9D8B030D-6E8A-4147-A177-3AD203B41FA5}">
                      <a16:colId xmlns:a16="http://schemas.microsoft.com/office/drawing/2014/main" val="634759784"/>
                    </a:ext>
                  </a:extLst>
                </a:gridCol>
                <a:gridCol w="1137926">
                  <a:extLst>
                    <a:ext uri="{9D8B030D-6E8A-4147-A177-3AD203B41FA5}">
                      <a16:colId xmlns:a16="http://schemas.microsoft.com/office/drawing/2014/main" val="291383998"/>
                    </a:ext>
                  </a:extLst>
                </a:gridCol>
                <a:gridCol w="1137926">
                  <a:extLst>
                    <a:ext uri="{9D8B030D-6E8A-4147-A177-3AD203B41FA5}">
                      <a16:colId xmlns:a16="http://schemas.microsoft.com/office/drawing/2014/main" val="3481759542"/>
                    </a:ext>
                  </a:extLst>
                </a:gridCol>
                <a:gridCol w="1137926">
                  <a:extLst>
                    <a:ext uri="{9D8B030D-6E8A-4147-A177-3AD203B41FA5}">
                      <a16:colId xmlns:a16="http://schemas.microsoft.com/office/drawing/2014/main" val="3300917155"/>
                    </a:ext>
                  </a:extLst>
                </a:gridCol>
                <a:gridCol w="1137926">
                  <a:extLst>
                    <a:ext uri="{9D8B030D-6E8A-4147-A177-3AD203B41FA5}">
                      <a16:colId xmlns:a16="http://schemas.microsoft.com/office/drawing/2014/main" val="94594644"/>
                    </a:ext>
                  </a:extLst>
                </a:gridCol>
                <a:gridCol w="1137926">
                  <a:extLst>
                    <a:ext uri="{9D8B030D-6E8A-4147-A177-3AD203B41FA5}">
                      <a16:colId xmlns:a16="http://schemas.microsoft.com/office/drawing/2014/main" val="1032014930"/>
                    </a:ext>
                  </a:extLst>
                </a:gridCol>
              </a:tblGrid>
              <a:tr h="678388">
                <a:tc>
                  <a:txBody>
                    <a:bodyPr/>
                    <a:lstStyle/>
                    <a:p>
                      <a:pPr algn="ctr">
                        <a:lnSpc>
                          <a:spcPct val="115000"/>
                        </a:lnSpc>
                        <a:spcAft>
                          <a:spcPts val="800"/>
                        </a:spcAft>
                        <a:buNone/>
                      </a:pPr>
                      <a:r>
                        <a:rPr lang="en-IN" sz="1400" b="1" kern="100" dirty="0">
                          <a:effectLst/>
                        </a:rPr>
                        <a:t> </a:t>
                      </a:r>
                      <a:endParaRPr lang="en-IN" sz="1200" b="1"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800"/>
                        </a:spcAft>
                        <a:buNone/>
                      </a:pPr>
                      <a:r>
                        <a:rPr lang="en-IN" sz="1400" b="1" kern="100" dirty="0">
                          <a:effectLst/>
                        </a:rPr>
                        <a:t>Orlistat</a:t>
                      </a:r>
                      <a:endParaRPr lang="en-IN" sz="1200" b="1" kern="100" dirty="0">
                        <a:effectLst/>
                      </a:endParaRPr>
                    </a:p>
                    <a:p>
                      <a:pPr algn="ctr">
                        <a:lnSpc>
                          <a:spcPct val="115000"/>
                        </a:lnSpc>
                        <a:spcAft>
                          <a:spcPts val="800"/>
                        </a:spcAft>
                        <a:buNone/>
                      </a:pPr>
                      <a:r>
                        <a:rPr lang="en-IN" sz="1400" b="1" kern="100" dirty="0">
                          <a:effectLst/>
                        </a:rPr>
                        <a:t>ΔG (kcal/mol)</a:t>
                      </a:r>
                      <a:endParaRPr lang="en-IN" sz="1200" b="1"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800"/>
                        </a:spcAft>
                        <a:buNone/>
                      </a:pPr>
                      <a:r>
                        <a:rPr lang="en-IN" sz="1400" b="1" kern="100" dirty="0">
                          <a:effectLst/>
                        </a:rPr>
                        <a:t>Orlistat</a:t>
                      </a:r>
                      <a:endParaRPr lang="en-IN" sz="1200" b="1" kern="100" dirty="0">
                        <a:effectLst/>
                      </a:endParaRPr>
                    </a:p>
                    <a:p>
                      <a:pPr algn="ctr">
                        <a:lnSpc>
                          <a:spcPct val="115000"/>
                        </a:lnSpc>
                        <a:spcAft>
                          <a:spcPts val="800"/>
                        </a:spcAft>
                        <a:buNone/>
                      </a:pPr>
                      <a:r>
                        <a:rPr lang="en-IN" sz="1400" b="1" kern="100" dirty="0">
                          <a:effectLst/>
                        </a:rPr>
                        <a:t>Ki (µM)</a:t>
                      </a:r>
                      <a:endParaRPr lang="en-IN" sz="1200" b="1"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800"/>
                        </a:spcAft>
                        <a:buNone/>
                      </a:pPr>
                      <a:r>
                        <a:rPr lang="en-IN" sz="1400" b="1" kern="100">
                          <a:effectLst/>
                        </a:rPr>
                        <a:t>ST09</a:t>
                      </a:r>
                      <a:endParaRPr lang="en-IN" sz="1200" b="1" kern="100">
                        <a:effectLst/>
                      </a:endParaRPr>
                    </a:p>
                    <a:p>
                      <a:pPr algn="ctr">
                        <a:lnSpc>
                          <a:spcPct val="115000"/>
                        </a:lnSpc>
                        <a:spcAft>
                          <a:spcPts val="800"/>
                        </a:spcAft>
                        <a:buNone/>
                      </a:pPr>
                      <a:r>
                        <a:rPr lang="en-IN" sz="1400" b="1" kern="100">
                          <a:effectLst/>
                        </a:rPr>
                        <a:t>ΔG (kcal/mol)</a:t>
                      </a:r>
                      <a:endParaRPr lang="en-IN" sz="1200" b="1"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800"/>
                        </a:spcAft>
                        <a:buNone/>
                      </a:pPr>
                      <a:r>
                        <a:rPr lang="en-IN" sz="1400" b="1" kern="100" dirty="0">
                          <a:effectLst/>
                        </a:rPr>
                        <a:t>ST09</a:t>
                      </a:r>
                      <a:endParaRPr lang="en-IN" sz="1200" b="1" kern="100" dirty="0">
                        <a:effectLst/>
                      </a:endParaRPr>
                    </a:p>
                    <a:p>
                      <a:pPr algn="ctr">
                        <a:lnSpc>
                          <a:spcPct val="115000"/>
                        </a:lnSpc>
                        <a:spcAft>
                          <a:spcPts val="800"/>
                        </a:spcAft>
                        <a:buNone/>
                      </a:pPr>
                      <a:r>
                        <a:rPr lang="en-IN" sz="1400" b="1" kern="100" dirty="0">
                          <a:effectLst/>
                        </a:rPr>
                        <a:t>Ki (µM)</a:t>
                      </a:r>
                      <a:endParaRPr lang="en-IN" sz="1200" b="1"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800"/>
                        </a:spcAft>
                        <a:buNone/>
                      </a:pPr>
                      <a:r>
                        <a:rPr lang="en-IN" sz="1400" b="1" kern="100">
                          <a:effectLst/>
                        </a:rPr>
                        <a:t>ST03</a:t>
                      </a:r>
                      <a:endParaRPr lang="en-IN" sz="1200" b="1" kern="100">
                        <a:effectLst/>
                      </a:endParaRPr>
                    </a:p>
                    <a:p>
                      <a:pPr algn="ctr">
                        <a:lnSpc>
                          <a:spcPct val="115000"/>
                        </a:lnSpc>
                        <a:spcAft>
                          <a:spcPts val="800"/>
                        </a:spcAft>
                        <a:buNone/>
                      </a:pPr>
                      <a:r>
                        <a:rPr lang="en-IN" sz="1400" b="1" kern="100">
                          <a:effectLst/>
                        </a:rPr>
                        <a:t>ΔG (kcal/mol)</a:t>
                      </a:r>
                      <a:endParaRPr lang="en-IN" sz="1200" b="1"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800"/>
                        </a:spcAft>
                        <a:buNone/>
                      </a:pPr>
                      <a:r>
                        <a:rPr lang="en-IN" sz="1400" b="1" kern="100" dirty="0">
                          <a:effectLst/>
                        </a:rPr>
                        <a:t>ST03</a:t>
                      </a:r>
                      <a:endParaRPr lang="en-IN" sz="1200" b="1" kern="100" dirty="0">
                        <a:effectLst/>
                      </a:endParaRPr>
                    </a:p>
                    <a:p>
                      <a:pPr algn="ctr">
                        <a:lnSpc>
                          <a:spcPct val="115000"/>
                        </a:lnSpc>
                        <a:spcAft>
                          <a:spcPts val="800"/>
                        </a:spcAft>
                        <a:buNone/>
                      </a:pPr>
                      <a:r>
                        <a:rPr lang="en-IN" sz="1400" b="1" kern="100" dirty="0">
                          <a:effectLst/>
                        </a:rPr>
                        <a:t>Ki (µM)</a:t>
                      </a:r>
                      <a:endParaRPr lang="en-IN" sz="1200" b="1"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053021273"/>
                  </a:ext>
                </a:extLst>
              </a:tr>
              <a:tr h="216863">
                <a:tc>
                  <a:txBody>
                    <a:bodyPr/>
                    <a:lstStyle/>
                    <a:p>
                      <a:pPr algn="ctr">
                        <a:lnSpc>
                          <a:spcPct val="115000"/>
                        </a:lnSpc>
                        <a:spcAft>
                          <a:spcPts val="800"/>
                        </a:spcAft>
                        <a:buNone/>
                      </a:pPr>
                      <a:r>
                        <a:rPr lang="en-IN" sz="1400" b="1" kern="100">
                          <a:effectLst/>
                        </a:rPr>
                        <a:t>ACOT7</a:t>
                      </a:r>
                      <a:endParaRPr lang="en-IN" sz="1200" b="1"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800"/>
                        </a:spcAft>
                        <a:buNone/>
                      </a:pPr>
                      <a:r>
                        <a:rPr lang="en-IN" sz="1400" b="1" kern="100" dirty="0">
                          <a:effectLst/>
                        </a:rPr>
                        <a:t>-7.2</a:t>
                      </a:r>
                      <a:endParaRPr lang="en-IN" sz="1200" b="1" kern="100" dirty="0">
                        <a:effectLst/>
                      </a:endParaRPr>
                    </a:p>
                    <a:p>
                      <a:pPr algn="ctr">
                        <a:lnSpc>
                          <a:spcPct val="115000"/>
                        </a:lnSpc>
                        <a:spcAft>
                          <a:spcPts val="800"/>
                        </a:spcAft>
                        <a:buNone/>
                      </a:pPr>
                      <a:r>
                        <a:rPr lang="en-IN" sz="1400" b="1" kern="100" dirty="0">
                          <a:effectLst/>
                        </a:rPr>
                        <a:t> </a:t>
                      </a:r>
                      <a:endParaRPr lang="en-IN" sz="1200" b="1"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800"/>
                        </a:spcAft>
                        <a:buNone/>
                      </a:pPr>
                      <a:r>
                        <a:rPr lang="en-IN" sz="1400" b="1" kern="100">
                          <a:effectLst/>
                        </a:rPr>
                        <a:t>4.4</a:t>
                      </a:r>
                      <a:endParaRPr lang="en-IN" sz="1200" b="1"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800"/>
                        </a:spcAft>
                        <a:buNone/>
                      </a:pPr>
                      <a:r>
                        <a:rPr lang="en-IN" sz="1400" b="1" kern="100">
                          <a:effectLst/>
                        </a:rPr>
                        <a:t>-7.3</a:t>
                      </a:r>
                      <a:endParaRPr lang="en-IN" sz="1200" b="1"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800"/>
                        </a:spcAft>
                        <a:buNone/>
                      </a:pPr>
                      <a:r>
                        <a:rPr lang="en-IN" sz="1400" b="1" kern="100">
                          <a:effectLst/>
                        </a:rPr>
                        <a:t>4.5</a:t>
                      </a:r>
                      <a:endParaRPr lang="en-IN" sz="1200" b="1"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800"/>
                        </a:spcAft>
                        <a:buNone/>
                      </a:pPr>
                      <a:r>
                        <a:rPr lang="en-IN" sz="1400" b="1" kern="100">
                          <a:effectLst/>
                        </a:rPr>
                        <a:t>-7.8</a:t>
                      </a:r>
                      <a:endParaRPr lang="en-IN" sz="1200" b="1"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800"/>
                        </a:spcAft>
                        <a:buNone/>
                      </a:pPr>
                      <a:r>
                        <a:rPr lang="en-IN" sz="1400" b="1" kern="100" dirty="0">
                          <a:effectLst/>
                        </a:rPr>
                        <a:t>1.9</a:t>
                      </a:r>
                      <a:endParaRPr lang="en-IN" sz="1200" b="1"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739561304"/>
                  </a:ext>
                </a:extLst>
              </a:tr>
              <a:tr h="164231">
                <a:tc>
                  <a:txBody>
                    <a:bodyPr/>
                    <a:lstStyle/>
                    <a:p>
                      <a:pPr algn="ctr">
                        <a:lnSpc>
                          <a:spcPct val="115000"/>
                        </a:lnSpc>
                        <a:spcAft>
                          <a:spcPts val="800"/>
                        </a:spcAft>
                        <a:buNone/>
                      </a:pPr>
                      <a:r>
                        <a:rPr lang="en-IN" sz="1400" b="1" kern="100">
                          <a:effectLst/>
                        </a:rPr>
                        <a:t>AIFM2</a:t>
                      </a:r>
                      <a:endParaRPr lang="en-IN" sz="1200" b="1"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800"/>
                        </a:spcAft>
                        <a:buNone/>
                      </a:pPr>
                      <a:r>
                        <a:rPr lang="en-IN" sz="1400" b="1" kern="100">
                          <a:effectLst/>
                        </a:rPr>
                        <a:t>-6.8</a:t>
                      </a:r>
                      <a:endParaRPr lang="en-IN" sz="1200" b="1"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800"/>
                        </a:spcAft>
                        <a:buNone/>
                      </a:pPr>
                      <a:r>
                        <a:rPr lang="en-IN" sz="1400" b="1" kern="100">
                          <a:effectLst/>
                        </a:rPr>
                        <a:t>10.5</a:t>
                      </a:r>
                      <a:endParaRPr lang="en-IN" sz="1200" b="1"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800"/>
                        </a:spcAft>
                        <a:buNone/>
                      </a:pPr>
                      <a:r>
                        <a:rPr lang="en-IN" sz="1400" b="1" kern="100">
                          <a:effectLst/>
                        </a:rPr>
                        <a:t>-9.8</a:t>
                      </a:r>
                      <a:endParaRPr lang="en-IN" sz="1200" b="1"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800"/>
                        </a:spcAft>
                        <a:buNone/>
                      </a:pPr>
                      <a:r>
                        <a:rPr lang="en-IN" sz="1400" b="1" kern="100">
                          <a:effectLst/>
                        </a:rPr>
                        <a:t>0.066</a:t>
                      </a:r>
                      <a:endParaRPr lang="en-IN" sz="1200" b="1"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800"/>
                        </a:spcAft>
                        <a:buNone/>
                      </a:pPr>
                      <a:r>
                        <a:rPr lang="en-IN" sz="1400" b="1" kern="100">
                          <a:effectLst/>
                        </a:rPr>
                        <a:t>-9.7</a:t>
                      </a:r>
                      <a:endParaRPr lang="en-IN" sz="1200" b="1"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800"/>
                        </a:spcAft>
                        <a:buNone/>
                      </a:pPr>
                      <a:r>
                        <a:rPr lang="en-IN" sz="1400" b="1" kern="100" dirty="0">
                          <a:effectLst/>
                        </a:rPr>
                        <a:t>0.08</a:t>
                      </a:r>
                      <a:endParaRPr lang="en-IN" sz="1200" b="1"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372817422"/>
                  </a:ext>
                </a:extLst>
              </a:tr>
            </a:tbl>
          </a:graphicData>
        </a:graphic>
      </p:graphicFrame>
      <p:pic>
        <p:nvPicPr>
          <p:cNvPr id="153" name="Picture 152">
            <a:extLst>
              <a:ext uri="{FF2B5EF4-FFF2-40B4-BE49-F238E27FC236}">
                <a16:creationId xmlns:a16="http://schemas.microsoft.com/office/drawing/2014/main" id="{2EF23B62-54B3-D35F-D053-F551561D198B}"/>
              </a:ext>
            </a:extLst>
          </p:cNvPr>
          <p:cNvPicPr>
            <a:picLocks noChangeAspect="1"/>
          </p:cNvPicPr>
          <p:nvPr/>
        </p:nvPicPr>
        <p:blipFill>
          <a:blip r:embed="rId21"/>
          <a:srcRect b="1753"/>
          <a:stretch>
            <a:fillRect/>
          </a:stretch>
        </p:blipFill>
        <p:spPr>
          <a:xfrm>
            <a:off x="671754" y="38514546"/>
            <a:ext cx="5639840" cy="3990784"/>
          </a:xfrm>
          <a:prstGeom prst="rect">
            <a:avLst/>
          </a:prstGeom>
          <a:ln>
            <a:solidFill>
              <a:srgbClr val="FF0000"/>
            </a:solidFill>
          </a:ln>
        </p:spPr>
      </p:pic>
      <p:pic>
        <p:nvPicPr>
          <p:cNvPr id="154" name="Picture 153">
            <a:extLst>
              <a:ext uri="{FF2B5EF4-FFF2-40B4-BE49-F238E27FC236}">
                <a16:creationId xmlns:a16="http://schemas.microsoft.com/office/drawing/2014/main" id="{ED9AF05C-2C1C-FB53-4E41-8D0669CFF7B1}"/>
              </a:ext>
            </a:extLst>
          </p:cNvPr>
          <p:cNvPicPr>
            <a:picLocks noChangeAspect="1"/>
          </p:cNvPicPr>
          <p:nvPr/>
        </p:nvPicPr>
        <p:blipFill>
          <a:blip r:embed="rId22"/>
          <a:stretch>
            <a:fillRect/>
          </a:stretch>
        </p:blipFill>
        <p:spPr>
          <a:xfrm>
            <a:off x="6599677" y="38442327"/>
            <a:ext cx="6736439" cy="4063004"/>
          </a:xfrm>
          <a:prstGeom prst="rect">
            <a:avLst/>
          </a:prstGeom>
        </p:spPr>
      </p:pic>
      <p:pic>
        <p:nvPicPr>
          <p:cNvPr id="155" name="Picture 154">
            <a:extLst>
              <a:ext uri="{FF2B5EF4-FFF2-40B4-BE49-F238E27FC236}">
                <a16:creationId xmlns:a16="http://schemas.microsoft.com/office/drawing/2014/main" id="{2423B463-1066-5683-F9FC-8A4AD884D614}"/>
              </a:ext>
            </a:extLst>
          </p:cNvPr>
          <p:cNvPicPr>
            <a:picLocks noChangeAspect="1"/>
          </p:cNvPicPr>
          <p:nvPr/>
        </p:nvPicPr>
        <p:blipFill>
          <a:blip r:embed="rId23"/>
          <a:stretch>
            <a:fillRect/>
          </a:stretch>
        </p:blipFill>
        <p:spPr>
          <a:xfrm>
            <a:off x="13177208" y="38480325"/>
            <a:ext cx="6916145" cy="4029063"/>
          </a:xfrm>
          <a:prstGeom prst="rect">
            <a:avLst/>
          </a:prstGeom>
        </p:spPr>
      </p:pic>
      <p:pic>
        <p:nvPicPr>
          <p:cNvPr id="156" name="Picture 155">
            <a:extLst>
              <a:ext uri="{FF2B5EF4-FFF2-40B4-BE49-F238E27FC236}">
                <a16:creationId xmlns:a16="http://schemas.microsoft.com/office/drawing/2014/main" id="{4DD77EEF-9A4D-94CD-80CE-876B93D96C13}"/>
              </a:ext>
            </a:extLst>
          </p:cNvPr>
          <p:cNvPicPr>
            <a:picLocks noChangeAspect="1"/>
          </p:cNvPicPr>
          <p:nvPr/>
        </p:nvPicPr>
        <p:blipFill>
          <a:blip r:embed="rId24"/>
          <a:stretch>
            <a:fillRect/>
          </a:stretch>
        </p:blipFill>
        <p:spPr>
          <a:xfrm>
            <a:off x="20404695" y="38284103"/>
            <a:ext cx="2663865" cy="1755800"/>
          </a:xfrm>
          <a:prstGeom prst="rect">
            <a:avLst/>
          </a:prstGeom>
        </p:spPr>
      </p:pic>
      <p:pic>
        <p:nvPicPr>
          <p:cNvPr id="157" name="Picture 156">
            <a:extLst>
              <a:ext uri="{FF2B5EF4-FFF2-40B4-BE49-F238E27FC236}">
                <a16:creationId xmlns:a16="http://schemas.microsoft.com/office/drawing/2014/main" id="{A81AB289-E71B-AAD0-0EE2-EDFCA8A306AA}"/>
              </a:ext>
            </a:extLst>
          </p:cNvPr>
          <p:cNvPicPr>
            <a:picLocks noChangeAspect="1"/>
          </p:cNvPicPr>
          <p:nvPr/>
        </p:nvPicPr>
        <p:blipFill>
          <a:blip r:embed="rId25"/>
          <a:stretch>
            <a:fillRect/>
          </a:stretch>
        </p:blipFill>
        <p:spPr>
          <a:xfrm>
            <a:off x="22973534" y="38520989"/>
            <a:ext cx="4480666" cy="3126556"/>
          </a:xfrm>
          <a:prstGeom prst="rect">
            <a:avLst/>
          </a:prstGeom>
        </p:spPr>
      </p:pic>
      <p:pic>
        <p:nvPicPr>
          <p:cNvPr id="158" name="Picture 157">
            <a:extLst>
              <a:ext uri="{FF2B5EF4-FFF2-40B4-BE49-F238E27FC236}">
                <a16:creationId xmlns:a16="http://schemas.microsoft.com/office/drawing/2014/main" id="{15A0647A-468E-C5C6-74CD-E162C9B76FD4}"/>
              </a:ext>
            </a:extLst>
          </p:cNvPr>
          <p:cNvPicPr>
            <a:picLocks noChangeAspect="1"/>
          </p:cNvPicPr>
          <p:nvPr/>
        </p:nvPicPr>
        <p:blipFill>
          <a:blip r:embed="rId26"/>
          <a:stretch>
            <a:fillRect/>
          </a:stretch>
        </p:blipFill>
        <p:spPr>
          <a:xfrm>
            <a:off x="20404694" y="39958804"/>
            <a:ext cx="2644985" cy="1719221"/>
          </a:xfrm>
          <a:prstGeom prst="rect">
            <a:avLst/>
          </a:prstGeom>
        </p:spPr>
      </p:pic>
      <p:pic>
        <p:nvPicPr>
          <p:cNvPr id="159" name="Google Shape;631;p62">
            <a:extLst>
              <a:ext uri="{FF2B5EF4-FFF2-40B4-BE49-F238E27FC236}">
                <a16:creationId xmlns:a16="http://schemas.microsoft.com/office/drawing/2014/main" id="{45AB2CD6-17D2-0B5C-E9AB-14F3E1DFD156}"/>
              </a:ext>
            </a:extLst>
          </p:cNvPr>
          <p:cNvPicPr preferRelativeResize="0"/>
          <p:nvPr/>
        </p:nvPicPr>
        <p:blipFill rotWithShape="1">
          <a:blip r:embed="rId27">
            <a:alphaModFix/>
          </a:blip>
          <a:srcRect/>
          <a:stretch/>
        </p:blipFill>
        <p:spPr>
          <a:xfrm>
            <a:off x="27730653" y="38520989"/>
            <a:ext cx="4394074" cy="1518914"/>
          </a:xfrm>
          <a:prstGeom prst="rect">
            <a:avLst/>
          </a:prstGeom>
          <a:noFill/>
          <a:ln w="12700" cap="flat" cmpd="sng">
            <a:solidFill>
              <a:schemeClr val="dk1"/>
            </a:solidFill>
            <a:prstDash val="solid"/>
            <a:round/>
            <a:headEnd type="none" w="sm" len="sm"/>
            <a:tailEnd type="none" w="sm" len="sm"/>
          </a:ln>
        </p:spPr>
      </p:pic>
      <p:pic>
        <p:nvPicPr>
          <p:cNvPr id="160" name="Google Shape;632;p62">
            <a:extLst>
              <a:ext uri="{FF2B5EF4-FFF2-40B4-BE49-F238E27FC236}">
                <a16:creationId xmlns:a16="http://schemas.microsoft.com/office/drawing/2014/main" id="{73FD3EA1-E395-71C0-E5A6-2B1484968FEA}"/>
              </a:ext>
            </a:extLst>
          </p:cNvPr>
          <p:cNvPicPr preferRelativeResize="0"/>
          <p:nvPr/>
        </p:nvPicPr>
        <p:blipFill rotWithShape="1">
          <a:blip r:embed="rId28">
            <a:alphaModFix/>
          </a:blip>
          <a:srcRect/>
          <a:stretch/>
        </p:blipFill>
        <p:spPr>
          <a:xfrm>
            <a:off x="27758447" y="40128632"/>
            <a:ext cx="4425384" cy="1454432"/>
          </a:xfrm>
          <a:prstGeom prst="rect">
            <a:avLst/>
          </a:prstGeom>
          <a:noFill/>
          <a:ln w="12700" cap="flat" cmpd="sng">
            <a:solidFill>
              <a:schemeClr val="dk1"/>
            </a:solidFill>
            <a:prstDash val="solid"/>
            <a:round/>
            <a:headEnd type="none" w="sm" len="sm"/>
            <a:tailEnd type="none" w="sm" len="sm"/>
          </a:ln>
        </p:spPr>
      </p:pic>
      <p:pic>
        <p:nvPicPr>
          <p:cNvPr id="163" name="Picture 162">
            <a:extLst>
              <a:ext uri="{FF2B5EF4-FFF2-40B4-BE49-F238E27FC236}">
                <a16:creationId xmlns:a16="http://schemas.microsoft.com/office/drawing/2014/main" id="{1D5AB4FB-6068-0E16-C60F-EDF264EDBC8A}"/>
              </a:ext>
            </a:extLst>
          </p:cNvPr>
          <p:cNvPicPr>
            <a:picLocks noChangeAspect="1"/>
          </p:cNvPicPr>
          <p:nvPr/>
        </p:nvPicPr>
        <p:blipFill>
          <a:blip r:embed="rId29"/>
          <a:stretch>
            <a:fillRect/>
          </a:stretch>
        </p:blipFill>
        <p:spPr>
          <a:xfrm>
            <a:off x="9726228" y="6702380"/>
            <a:ext cx="3443605" cy="3259478"/>
          </a:xfrm>
          <a:prstGeom prst="rect">
            <a:avLst/>
          </a:prstGeom>
          <a:ln w="3175">
            <a:noFill/>
          </a:ln>
          <a:effectLst/>
        </p:spPr>
      </p:pic>
      <p:sp>
        <p:nvSpPr>
          <p:cNvPr id="167" name="Rectangle 166">
            <a:extLst>
              <a:ext uri="{FF2B5EF4-FFF2-40B4-BE49-F238E27FC236}">
                <a16:creationId xmlns:a16="http://schemas.microsoft.com/office/drawing/2014/main" id="{69D5F6A5-4DB2-0C2F-9697-FB765AFEF8E4}"/>
              </a:ext>
            </a:extLst>
          </p:cNvPr>
          <p:cNvSpPr/>
          <p:nvPr/>
        </p:nvSpPr>
        <p:spPr>
          <a:xfrm>
            <a:off x="18106469" y="4447708"/>
            <a:ext cx="5268877" cy="9293941"/>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6" name="Picture 75">
            <a:extLst>
              <a:ext uri="{FF2B5EF4-FFF2-40B4-BE49-F238E27FC236}">
                <a16:creationId xmlns:a16="http://schemas.microsoft.com/office/drawing/2014/main" id="{7D1FF380-8513-C6FB-4F85-6215CBDE01C0}"/>
              </a:ext>
            </a:extLst>
          </p:cNvPr>
          <p:cNvPicPr>
            <a:picLocks noChangeAspect="1"/>
          </p:cNvPicPr>
          <p:nvPr/>
        </p:nvPicPr>
        <p:blipFill>
          <a:blip r:embed="rId30"/>
          <a:stretch>
            <a:fillRect/>
          </a:stretch>
        </p:blipFill>
        <p:spPr>
          <a:xfrm>
            <a:off x="18288387" y="4627470"/>
            <a:ext cx="4795217" cy="2821531"/>
          </a:xfrm>
          <a:prstGeom prst="rect">
            <a:avLst/>
          </a:prstGeom>
          <a:ln w="28575">
            <a:solidFill>
              <a:srgbClr val="99CCFF"/>
            </a:solidFill>
          </a:ln>
        </p:spPr>
      </p:pic>
      <p:pic>
        <p:nvPicPr>
          <p:cNvPr id="165" name="Picture 164">
            <a:extLst>
              <a:ext uri="{FF2B5EF4-FFF2-40B4-BE49-F238E27FC236}">
                <a16:creationId xmlns:a16="http://schemas.microsoft.com/office/drawing/2014/main" id="{55580BC7-3FE5-B960-5A55-2541B889AC32}"/>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17643262" y="7298268"/>
            <a:ext cx="6059034" cy="6677862"/>
          </a:xfrm>
          <a:prstGeom prst="rect">
            <a:avLst/>
          </a:prstGeom>
        </p:spPr>
      </p:pic>
      <p:grpSp>
        <p:nvGrpSpPr>
          <p:cNvPr id="162" name="Group 161">
            <a:extLst>
              <a:ext uri="{FF2B5EF4-FFF2-40B4-BE49-F238E27FC236}">
                <a16:creationId xmlns:a16="http://schemas.microsoft.com/office/drawing/2014/main" id="{952166F4-53BC-E566-0FF3-FBAED37CD0CD}"/>
              </a:ext>
            </a:extLst>
          </p:cNvPr>
          <p:cNvGrpSpPr/>
          <p:nvPr/>
        </p:nvGrpSpPr>
        <p:grpSpPr>
          <a:xfrm>
            <a:off x="9716591" y="4532513"/>
            <a:ext cx="7971426" cy="7300451"/>
            <a:chOff x="10181924" y="4782825"/>
            <a:chExt cx="3482257" cy="10839787"/>
          </a:xfrm>
        </p:grpSpPr>
        <p:sp>
          <p:nvSpPr>
            <p:cNvPr id="80" name="Rectangle 79">
              <a:extLst>
                <a:ext uri="{FF2B5EF4-FFF2-40B4-BE49-F238E27FC236}">
                  <a16:creationId xmlns:a16="http://schemas.microsoft.com/office/drawing/2014/main" id="{F4C76BC2-56FB-B187-4E1E-CC22C0C49CBF}"/>
                </a:ext>
              </a:extLst>
            </p:cNvPr>
            <p:cNvSpPr/>
            <p:nvPr/>
          </p:nvSpPr>
          <p:spPr>
            <a:xfrm>
              <a:off x="10181924" y="4782825"/>
              <a:ext cx="1513873" cy="3011058"/>
            </a:xfrm>
            <a:prstGeom prst="rect">
              <a:avLst/>
            </a:prstGeom>
            <a:solidFill>
              <a:schemeClr val="accent5">
                <a:lumMod val="40000"/>
                <a:lumOff val="60000"/>
                <a:alpha val="56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1" name="Rectangle 80">
              <a:extLst>
                <a:ext uri="{FF2B5EF4-FFF2-40B4-BE49-F238E27FC236}">
                  <a16:creationId xmlns:a16="http://schemas.microsoft.com/office/drawing/2014/main" id="{6E68162B-F238-5190-C189-82B19122B403}"/>
                </a:ext>
              </a:extLst>
            </p:cNvPr>
            <p:cNvSpPr/>
            <p:nvPr/>
          </p:nvSpPr>
          <p:spPr>
            <a:xfrm>
              <a:off x="11804536" y="9260423"/>
              <a:ext cx="1859645" cy="6362189"/>
            </a:xfrm>
            <a:prstGeom prst="rect">
              <a:avLst/>
            </a:prstGeom>
            <a:solidFill>
              <a:srgbClr val="CBCA94">
                <a:alpha val="6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
        <p:nvSpPr>
          <p:cNvPr id="168" name="TextBox 167">
            <a:extLst>
              <a:ext uri="{FF2B5EF4-FFF2-40B4-BE49-F238E27FC236}">
                <a16:creationId xmlns:a16="http://schemas.microsoft.com/office/drawing/2014/main" id="{6F77D912-A9B8-217E-D917-476102817446}"/>
              </a:ext>
            </a:extLst>
          </p:cNvPr>
          <p:cNvSpPr txBox="1"/>
          <p:nvPr/>
        </p:nvSpPr>
        <p:spPr>
          <a:xfrm>
            <a:off x="9741468" y="4558480"/>
            <a:ext cx="3259333" cy="2585323"/>
          </a:xfrm>
          <a:prstGeom prst="rect">
            <a:avLst/>
          </a:prstGeom>
          <a:noFill/>
        </p:spPr>
        <p:txBody>
          <a:bodyPr wrap="square" rtlCol="0">
            <a:spAutoFit/>
          </a:bodyPr>
          <a:lstStyle/>
          <a:p>
            <a:pPr marL="285750" indent="-285750">
              <a:buFont typeface="Wingdings" panose="05000000000000000000" pitchFamily="2" charset="2"/>
              <a:buChar char="§"/>
            </a:pPr>
            <a:r>
              <a:rPr lang="en-US" b="1" dirty="0">
                <a:latin typeface="Arial" panose="020B0604020202020204" pitchFamily="34" charset="0"/>
                <a:cs typeface="Arial" panose="020B0604020202020204" pitchFamily="34" charset="0"/>
              </a:rPr>
              <a:t>Leukemia</a:t>
            </a:r>
            <a:r>
              <a:rPr lang="en-US" dirty="0">
                <a:latin typeface="Arial" panose="020B0604020202020204" pitchFamily="34" charset="0"/>
                <a:cs typeface="Arial" panose="020B0604020202020204" pitchFamily="34" charset="0"/>
              </a:rPr>
              <a:t>: Group of hematological malignancies originating in the bone marrow and blood.</a:t>
            </a:r>
          </a:p>
          <a:p>
            <a:pPr marL="285750" indent="-285750">
              <a:buFont typeface="Wingdings" panose="05000000000000000000" pitchFamily="2" charset="2"/>
              <a:buChar char="§"/>
            </a:pPr>
            <a:r>
              <a:rPr lang="en-US" dirty="0">
                <a:latin typeface="Arial" panose="020B0604020202020204" pitchFamily="34" charset="0"/>
                <a:cs typeface="Arial" panose="020B0604020202020204" pitchFamily="34" charset="0"/>
              </a:rPr>
              <a:t>Impairing normal hematopoiesis.</a:t>
            </a:r>
          </a:p>
          <a:p>
            <a:pPr algn="just"/>
            <a:endParaRPr lang="en-US" dirty="0"/>
          </a:p>
          <a:p>
            <a:pPr marL="285750" indent="-285750" algn="just">
              <a:buFont typeface="Wingdings" panose="05000000000000000000" pitchFamily="2" charset="2"/>
              <a:buChar char="§"/>
            </a:pPr>
            <a:endParaRPr lang="en-US" dirty="0"/>
          </a:p>
        </p:txBody>
      </p:sp>
      <p:sp>
        <p:nvSpPr>
          <p:cNvPr id="169" name="TextBox 168">
            <a:extLst>
              <a:ext uri="{FF2B5EF4-FFF2-40B4-BE49-F238E27FC236}">
                <a16:creationId xmlns:a16="http://schemas.microsoft.com/office/drawing/2014/main" id="{5B3F1939-6BF4-6201-2A23-A8F5CD78C1A8}"/>
              </a:ext>
            </a:extLst>
          </p:cNvPr>
          <p:cNvSpPr txBox="1"/>
          <p:nvPr/>
        </p:nvSpPr>
        <p:spPr>
          <a:xfrm>
            <a:off x="13429281" y="7630130"/>
            <a:ext cx="4213981" cy="3970318"/>
          </a:xfrm>
          <a:prstGeom prst="rect">
            <a:avLst/>
          </a:prstGeom>
          <a:noFill/>
        </p:spPr>
        <p:txBody>
          <a:bodyPr wrap="square" rtlCol="0">
            <a:spAutoFit/>
          </a:bodyPr>
          <a:lstStyle/>
          <a:p>
            <a:pPr marL="285750" indent="-285750" algn="just">
              <a:buFont typeface="Wingdings" panose="05000000000000000000" pitchFamily="2" charset="2"/>
              <a:buChar char="§"/>
            </a:pPr>
            <a:r>
              <a:rPr lang="en-IN" b="1" dirty="0">
                <a:latin typeface="Arial" panose="020B0604020202020204" pitchFamily="34" charset="0"/>
                <a:cs typeface="Arial" panose="020B0604020202020204" pitchFamily="34" charset="0"/>
              </a:rPr>
              <a:t>Lymphoma</a:t>
            </a:r>
            <a:r>
              <a:rPr lang="en-IN" dirty="0">
                <a:latin typeface="Arial" panose="020B0604020202020204" pitchFamily="34" charset="0"/>
                <a:cs typeface="Arial" panose="020B0604020202020204" pitchFamily="34" charset="0"/>
              </a:rPr>
              <a:t>: Cancer of the lymphatic system, primarily affecting lymph nodes, spleen, thymus, and bone marrow.</a:t>
            </a:r>
          </a:p>
          <a:p>
            <a:pPr algn="just"/>
            <a:endParaRPr lang="en-IN" dirty="0">
              <a:latin typeface="Arial" panose="020B0604020202020204" pitchFamily="34" charset="0"/>
              <a:cs typeface="Arial" panose="020B0604020202020204" pitchFamily="34" charset="0"/>
            </a:endParaRPr>
          </a:p>
          <a:p>
            <a:pPr marL="285750" indent="-285750" algn="just">
              <a:buFont typeface="Wingdings" panose="05000000000000000000" pitchFamily="2" charset="2"/>
              <a:buChar char="§"/>
            </a:pPr>
            <a:r>
              <a:rPr lang="en-IN" dirty="0">
                <a:latin typeface="Arial" panose="020B0604020202020204" pitchFamily="34" charset="0"/>
                <a:cs typeface="Arial" panose="020B0604020202020204" pitchFamily="34" charset="0"/>
              </a:rPr>
              <a:t>Two major categories: Hodgkin lymphoma (HL) and Non-Hodgkin lymphoma (NHL).</a:t>
            </a:r>
          </a:p>
          <a:p>
            <a:pPr algn="just"/>
            <a:endParaRPr lang="en-IN" dirty="0">
              <a:latin typeface="Arial" panose="020B0604020202020204" pitchFamily="34" charset="0"/>
              <a:cs typeface="Arial" panose="020B0604020202020204" pitchFamily="34" charset="0"/>
            </a:endParaRPr>
          </a:p>
          <a:p>
            <a:pPr marL="285750" indent="-285750" algn="just">
              <a:buFont typeface="Wingdings" panose="05000000000000000000" pitchFamily="2" charset="2"/>
              <a:buChar char="§"/>
            </a:pPr>
            <a:endParaRPr lang="en-IN" dirty="0">
              <a:latin typeface="Arial" panose="020B0604020202020204" pitchFamily="34" charset="0"/>
              <a:cs typeface="Arial" panose="020B0604020202020204" pitchFamily="34" charset="0"/>
            </a:endParaRPr>
          </a:p>
          <a:p>
            <a:pPr marL="285750" indent="-285750" algn="just">
              <a:buFont typeface="Wingdings" panose="05000000000000000000" pitchFamily="2" charset="2"/>
              <a:buChar char="§"/>
            </a:pPr>
            <a:r>
              <a:rPr lang="en-US" dirty="0">
                <a:latin typeface="Arial" panose="020B0604020202020204" pitchFamily="34" charset="0"/>
                <a:cs typeface="Arial" panose="020B0604020202020204" pitchFamily="34" charset="0"/>
              </a:rPr>
              <a:t>Leukemia and lymphoma account for ~3–4% of all cancers worldwide, with leukemia causing ~474,500 new cases and 311,500 deaths annually.</a:t>
            </a:r>
            <a:endParaRPr lang="en-IN" dirty="0">
              <a:latin typeface="Arial" panose="020B0604020202020204" pitchFamily="34" charset="0"/>
              <a:cs typeface="Arial" panose="020B0604020202020204" pitchFamily="34" charset="0"/>
            </a:endParaRPr>
          </a:p>
        </p:txBody>
      </p:sp>
      <p:grpSp>
        <p:nvGrpSpPr>
          <p:cNvPr id="171" name="Group 170">
            <a:extLst>
              <a:ext uri="{FF2B5EF4-FFF2-40B4-BE49-F238E27FC236}">
                <a16:creationId xmlns:a16="http://schemas.microsoft.com/office/drawing/2014/main" id="{71D16A56-E2FA-B1FB-3E44-D27E6A26D7F4}"/>
              </a:ext>
            </a:extLst>
          </p:cNvPr>
          <p:cNvGrpSpPr/>
          <p:nvPr/>
        </p:nvGrpSpPr>
        <p:grpSpPr>
          <a:xfrm>
            <a:off x="9481909" y="3698354"/>
            <a:ext cx="8446159" cy="712137"/>
            <a:chOff x="1243549" y="17852988"/>
            <a:chExt cx="9135786" cy="547285"/>
          </a:xfrm>
        </p:grpSpPr>
        <p:grpSp>
          <p:nvGrpSpPr>
            <p:cNvPr id="172" name="Group 171">
              <a:extLst>
                <a:ext uri="{FF2B5EF4-FFF2-40B4-BE49-F238E27FC236}">
                  <a16:creationId xmlns:a16="http://schemas.microsoft.com/office/drawing/2014/main" id="{3DCDA96B-B692-FCFB-A15B-EC0FC040A16C}"/>
                </a:ext>
              </a:extLst>
            </p:cNvPr>
            <p:cNvGrpSpPr/>
            <p:nvPr/>
          </p:nvGrpSpPr>
          <p:grpSpPr>
            <a:xfrm>
              <a:off x="1243549" y="17852988"/>
              <a:ext cx="9135786" cy="547285"/>
              <a:chOff x="134962" y="10355082"/>
              <a:chExt cx="9135786" cy="547285"/>
            </a:xfrm>
          </p:grpSpPr>
          <p:sp>
            <p:nvSpPr>
              <p:cNvPr id="174" name="Rectangle 173">
                <a:extLst>
                  <a:ext uri="{FF2B5EF4-FFF2-40B4-BE49-F238E27FC236}">
                    <a16:creationId xmlns:a16="http://schemas.microsoft.com/office/drawing/2014/main" id="{D574961C-F1F1-193C-A82B-66E8AD4CA2A6}"/>
                  </a:ext>
                </a:extLst>
              </p:cNvPr>
              <p:cNvSpPr/>
              <p:nvPr/>
            </p:nvSpPr>
            <p:spPr>
              <a:xfrm>
                <a:off x="134962" y="10355082"/>
                <a:ext cx="9135786" cy="547285"/>
              </a:xfrm>
              <a:prstGeom prst="rect">
                <a:avLst/>
              </a:prstGeom>
              <a:solidFill>
                <a:srgbClr val="174C4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5" name="Right Triangle 174">
                <a:extLst>
                  <a:ext uri="{FF2B5EF4-FFF2-40B4-BE49-F238E27FC236}">
                    <a16:creationId xmlns:a16="http://schemas.microsoft.com/office/drawing/2014/main" id="{18A80479-2E04-1B22-3D0B-E63829727E38}"/>
                  </a:ext>
                </a:extLst>
              </p:cNvPr>
              <p:cNvSpPr/>
              <p:nvPr/>
            </p:nvSpPr>
            <p:spPr>
              <a:xfrm flipH="1">
                <a:off x="6116653" y="10355082"/>
                <a:ext cx="3145881" cy="547285"/>
              </a:xfrm>
              <a:prstGeom prst="rtTriangle">
                <a:avLst/>
              </a:prstGeom>
              <a:solidFill>
                <a:srgbClr val="235F5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
          <p:nvSpPr>
            <p:cNvPr id="173" name="TextBox 172">
              <a:extLst>
                <a:ext uri="{FF2B5EF4-FFF2-40B4-BE49-F238E27FC236}">
                  <a16:creationId xmlns:a16="http://schemas.microsoft.com/office/drawing/2014/main" id="{D989CA95-A959-2FCE-2340-BF10E37B2BC5}"/>
                </a:ext>
              </a:extLst>
            </p:cNvPr>
            <p:cNvSpPr txBox="1"/>
            <p:nvPr/>
          </p:nvSpPr>
          <p:spPr>
            <a:xfrm>
              <a:off x="3063442" y="17895797"/>
              <a:ext cx="5947287" cy="484966"/>
            </a:xfrm>
            <a:prstGeom prst="rect">
              <a:avLst/>
            </a:prstGeom>
            <a:noFill/>
          </p:spPr>
          <p:txBody>
            <a:bodyPr wrap="square" rtlCol="0">
              <a:spAutoFit/>
            </a:bodyPr>
            <a:lstStyle/>
            <a:p>
              <a:pPr algn="ctr"/>
              <a:r>
                <a:rPr lang="en-US" sz="3600" b="1" dirty="0">
                  <a:solidFill>
                    <a:schemeClr val="bg2">
                      <a:lumMod val="90000"/>
                    </a:schemeClr>
                  </a:solidFill>
                  <a:latin typeface="Arial Rounded MT Bold" panose="020F0704030504030204" pitchFamily="34" charset="0"/>
                </a:rPr>
                <a:t>Hematological Cancers</a:t>
              </a:r>
              <a:endParaRPr lang="en-IN" sz="2400" b="1" dirty="0">
                <a:solidFill>
                  <a:schemeClr val="bg2">
                    <a:lumMod val="90000"/>
                  </a:schemeClr>
                </a:solidFill>
                <a:latin typeface="Arial Rounded MT Bold" panose="020F0704030504030204" pitchFamily="34" charset="0"/>
              </a:endParaRPr>
            </a:p>
          </p:txBody>
        </p:sp>
      </p:grpSp>
      <p:pic>
        <p:nvPicPr>
          <p:cNvPr id="176" name="Picture 175">
            <a:extLst>
              <a:ext uri="{FF2B5EF4-FFF2-40B4-BE49-F238E27FC236}">
                <a16:creationId xmlns:a16="http://schemas.microsoft.com/office/drawing/2014/main" id="{9D2B57AF-C345-8038-1788-6D095757BF43}"/>
              </a:ext>
            </a:extLst>
          </p:cNvPr>
          <p:cNvPicPr>
            <a:picLocks noChangeAspect="1"/>
          </p:cNvPicPr>
          <p:nvPr/>
        </p:nvPicPr>
        <p:blipFill>
          <a:blip r:embed="rId32"/>
          <a:stretch>
            <a:fillRect/>
          </a:stretch>
        </p:blipFill>
        <p:spPr>
          <a:xfrm>
            <a:off x="9714534" y="10267108"/>
            <a:ext cx="3443605" cy="3218967"/>
          </a:xfrm>
          <a:prstGeom prst="rect">
            <a:avLst/>
          </a:prstGeom>
        </p:spPr>
      </p:pic>
      <p:pic>
        <p:nvPicPr>
          <p:cNvPr id="178" name="Picture 177">
            <a:extLst>
              <a:ext uri="{FF2B5EF4-FFF2-40B4-BE49-F238E27FC236}">
                <a16:creationId xmlns:a16="http://schemas.microsoft.com/office/drawing/2014/main" id="{3AADFAE2-2D71-DB43-A111-ABD8172082C2}"/>
              </a:ext>
            </a:extLst>
          </p:cNvPr>
          <p:cNvPicPr>
            <a:picLocks noChangeAspect="1"/>
          </p:cNvPicPr>
          <p:nvPr/>
        </p:nvPicPr>
        <p:blipFill>
          <a:blip r:embed="rId33">
            <a:extLst>
              <a:ext uri="{28A0092B-C50C-407E-A947-70E740481C1C}">
                <a14:useLocalDpi xmlns:a14="http://schemas.microsoft.com/office/drawing/2010/main" val="0"/>
              </a:ext>
            </a:extLst>
          </a:blip>
          <a:srcRect t="23160" r="58667" b="27871"/>
          <a:stretch>
            <a:fillRect/>
          </a:stretch>
        </p:blipFill>
        <p:spPr>
          <a:xfrm>
            <a:off x="13453769" y="11953200"/>
            <a:ext cx="2044215" cy="1607320"/>
          </a:xfrm>
          <a:prstGeom prst="rect">
            <a:avLst/>
          </a:prstGeom>
        </p:spPr>
      </p:pic>
      <p:pic>
        <p:nvPicPr>
          <p:cNvPr id="179" name="Picture 178">
            <a:extLst>
              <a:ext uri="{FF2B5EF4-FFF2-40B4-BE49-F238E27FC236}">
                <a16:creationId xmlns:a16="http://schemas.microsoft.com/office/drawing/2014/main" id="{586784A5-C723-673F-B57C-B7377449714E}"/>
              </a:ext>
            </a:extLst>
          </p:cNvPr>
          <p:cNvPicPr>
            <a:picLocks noChangeAspect="1"/>
          </p:cNvPicPr>
          <p:nvPr/>
        </p:nvPicPr>
        <p:blipFill>
          <a:blip r:embed="rId33">
            <a:extLst>
              <a:ext uri="{28A0092B-C50C-407E-A947-70E740481C1C}">
                <a14:useLocalDpi xmlns:a14="http://schemas.microsoft.com/office/drawing/2010/main" val="0"/>
              </a:ext>
            </a:extLst>
          </a:blip>
          <a:srcRect l="45536" t="23925" r="7706" b="22222"/>
          <a:stretch>
            <a:fillRect/>
          </a:stretch>
        </p:blipFill>
        <p:spPr>
          <a:xfrm>
            <a:off x="15643792" y="11930703"/>
            <a:ext cx="2044215" cy="1615586"/>
          </a:xfrm>
          <a:prstGeom prst="rect">
            <a:avLst/>
          </a:prstGeom>
        </p:spPr>
      </p:pic>
    </p:spTree>
    <p:extLst>
      <p:ext uri="{BB962C8B-B14F-4D97-AF65-F5344CB8AC3E}">
        <p14:creationId xmlns:p14="http://schemas.microsoft.com/office/powerpoint/2010/main" val="5134551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861091-23FF-93E5-4654-55F6BFF28FCF}"/>
            </a:ext>
          </a:extLst>
        </p:cNvPr>
        <p:cNvGrpSpPr/>
        <p:nvPr/>
      </p:nvGrpSpPr>
      <p:grpSpPr>
        <a:xfrm>
          <a:off x="0" y="0"/>
          <a:ext cx="0" cy="0"/>
          <a:chOff x="0" y="0"/>
          <a:chExt cx="0" cy="0"/>
        </a:xfrm>
      </p:grpSpPr>
      <p:grpSp>
        <p:nvGrpSpPr>
          <p:cNvPr id="7" name="Group 6">
            <a:extLst>
              <a:ext uri="{FF2B5EF4-FFF2-40B4-BE49-F238E27FC236}">
                <a16:creationId xmlns:a16="http://schemas.microsoft.com/office/drawing/2014/main" id="{B20B4FC0-93B6-3E1C-8B61-808D3D0BB572}"/>
              </a:ext>
            </a:extLst>
          </p:cNvPr>
          <p:cNvGrpSpPr/>
          <p:nvPr/>
        </p:nvGrpSpPr>
        <p:grpSpPr>
          <a:xfrm>
            <a:off x="-30480" y="17896"/>
            <a:ext cx="32994600" cy="44195998"/>
            <a:chOff x="-213360" y="-365012"/>
            <a:chExt cx="32994600" cy="44195998"/>
          </a:xfrm>
        </p:grpSpPr>
        <p:sp>
          <p:nvSpPr>
            <p:cNvPr id="2" name="Rectangle 1">
              <a:extLst>
                <a:ext uri="{FF2B5EF4-FFF2-40B4-BE49-F238E27FC236}">
                  <a16:creationId xmlns:a16="http://schemas.microsoft.com/office/drawing/2014/main" id="{597ACD35-E6C8-2D7E-936D-997F200A2F33}"/>
                </a:ext>
              </a:extLst>
            </p:cNvPr>
            <p:cNvSpPr/>
            <p:nvPr/>
          </p:nvSpPr>
          <p:spPr>
            <a:xfrm>
              <a:off x="-213360" y="-365012"/>
              <a:ext cx="32918400" cy="4328160"/>
            </a:xfrm>
            <a:prstGeom prst="rect">
              <a:avLst/>
            </a:prstGeom>
            <a:solidFill>
              <a:srgbClr val="99C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b="1"/>
            </a:p>
          </p:txBody>
        </p:sp>
        <p:sp>
          <p:nvSpPr>
            <p:cNvPr id="3" name="Rectangle 2">
              <a:extLst>
                <a:ext uri="{FF2B5EF4-FFF2-40B4-BE49-F238E27FC236}">
                  <a16:creationId xmlns:a16="http://schemas.microsoft.com/office/drawing/2014/main" id="{A6ACF4E3-470F-CBBB-3153-B7D0BC57D0CC}"/>
                </a:ext>
              </a:extLst>
            </p:cNvPr>
            <p:cNvSpPr/>
            <p:nvPr/>
          </p:nvSpPr>
          <p:spPr>
            <a:xfrm>
              <a:off x="-137160" y="4267946"/>
              <a:ext cx="32918400" cy="3956304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b="1" dirty="0"/>
            </a:p>
          </p:txBody>
        </p:sp>
      </p:grpSp>
      <p:sp>
        <p:nvSpPr>
          <p:cNvPr id="5" name="TextBox 4">
            <a:extLst>
              <a:ext uri="{FF2B5EF4-FFF2-40B4-BE49-F238E27FC236}">
                <a16:creationId xmlns:a16="http://schemas.microsoft.com/office/drawing/2014/main" id="{366E3B8F-B5F5-AA89-9F38-8BD08EC436D5}"/>
              </a:ext>
            </a:extLst>
          </p:cNvPr>
          <p:cNvSpPr txBox="1"/>
          <p:nvPr/>
        </p:nvSpPr>
        <p:spPr>
          <a:xfrm>
            <a:off x="557700" y="1380642"/>
            <a:ext cx="26578560" cy="1938992"/>
          </a:xfrm>
          <a:prstGeom prst="rect">
            <a:avLst/>
          </a:prstGeom>
          <a:noFill/>
        </p:spPr>
        <p:txBody>
          <a:bodyPr wrap="square" rtlCol="0">
            <a:spAutoFit/>
          </a:bodyPr>
          <a:lstStyle/>
          <a:p>
            <a:pPr marL="0" marR="0" lvl="0" indent="0" algn="ctr" defTabSz="914400" rtl="0" eaLnBrk="1" fontAlgn="auto" latinLnBrk="0" hangingPunct="1">
              <a:lnSpc>
                <a:spcPct val="70000"/>
              </a:lnSpc>
              <a:spcBef>
                <a:spcPts val="0"/>
              </a:spcBef>
              <a:spcAft>
                <a:spcPts val="0"/>
              </a:spcAft>
              <a:buClr>
                <a:srgbClr val="000000"/>
              </a:buClr>
              <a:buSzTx/>
              <a:buFont typeface="Arial"/>
              <a:buNone/>
              <a:tabLst/>
              <a:defRPr/>
            </a:pPr>
            <a:r>
              <a:rPr kumimoji="0" lang="en-US" sz="6000" b="1" i="0" u="none" strike="noStrike" kern="0" cap="none" spc="0" normalizeH="0" baseline="0" noProof="0" dirty="0">
                <a:ln>
                  <a:noFill/>
                </a:ln>
                <a:solidFill>
                  <a:srgbClr val="000000"/>
                </a:solidFill>
                <a:effectLst/>
                <a:uLnTx/>
                <a:uFillTx/>
                <a:latin typeface="Arial"/>
                <a:ea typeface="Arial"/>
                <a:cs typeface="Arial"/>
                <a:sym typeface="Arial"/>
              </a:rPr>
              <a:t> </a:t>
            </a:r>
            <a:r>
              <a:rPr kumimoji="0" lang="en-US" sz="6000" b="1" i="0" u="none" strike="noStrike" kern="0" cap="none" spc="0" normalizeH="0" baseline="0" noProof="0" dirty="0">
                <a:ln>
                  <a:noFill/>
                </a:ln>
                <a:solidFill>
                  <a:srgbClr val="000000"/>
                </a:solidFill>
                <a:effectLst/>
                <a:uLnTx/>
                <a:uFillTx/>
                <a:latin typeface="Arial"/>
                <a:cs typeface="Arial"/>
                <a:sym typeface="Arial"/>
              </a:rPr>
              <a:t>Mitochondrial Responses to BCL-2 Inhibitors in Hematological Cancer</a:t>
            </a:r>
            <a:endParaRPr kumimoji="0" lang="en-US" sz="6000" b="1" i="0" u="none" strike="noStrike" kern="0" cap="none" spc="0" normalizeH="0" baseline="0" noProof="0" dirty="0">
              <a:ln>
                <a:noFill/>
              </a:ln>
              <a:solidFill>
                <a:srgbClr val="000000"/>
              </a:solidFill>
              <a:effectLst/>
              <a:uLnTx/>
              <a:uFillTx/>
              <a:latin typeface="Arial"/>
              <a:ea typeface="Arial"/>
              <a:cs typeface="Arial"/>
              <a:sym typeface="Arial"/>
            </a:endParaRPr>
          </a:p>
          <a:p>
            <a:pPr marL="0" marR="0" lvl="0" indent="0" algn="ctr" defTabSz="914400" rtl="0" eaLnBrk="1" fontAlgn="auto" latinLnBrk="0" hangingPunct="1">
              <a:lnSpc>
                <a:spcPct val="10000"/>
              </a:lnSpc>
              <a:spcBef>
                <a:spcPts val="0"/>
              </a:spcBef>
              <a:spcAft>
                <a:spcPts val="0"/>
              </a:spcAft>
              <a:buClr>
                <a:srgbClr val="000000"/>
              </a:buClr>
              <a:buSzTx/>
              <a:buFont typeface="Arial"/>
              <a:buNone/>
              <a:tabLst/>
              <a:defRPr/>
            </a:pPr>
            <a:endParaRPr kumimoji="0" lang="en-US" sz="6000" b="1" i="0" u="none" strike="noStrike" kern="0" cap="none" spc="0" normalizeH="0" baseline="0" noProof="0" dirty="0">
              <a:ln>
                <a:noFill/>
              </a:ln>
              <a:solidFill>
                <a:srgbClr val="000000"/>
              </a:solidFill>
              <a:effectLst/>
              <a:uLnTx/>
              <a:uFillTx/>
              <a:latin typeface="Arial"/>
              <a:ea typeface="Arial"/>
              <a:cs typeface="Arial"/>
              <a:sym typeface="Arial"/>
            </a:endParaRPr>
          </a:p>
          <a:p>
            <a:pPr marL="0" marR="0" lvl="0" indent="0" algn="ctr" defTabSz="914400" rtl="0" eaLnBrk="1" fontAlgn="auto" latinLnBrk="0" hangingPunct="1">
              <a:lnSpc>
                <a:spcPct val="90000"/>
              </a:lnSpc>
              <a:spcBef>
                <a:spcPts val="0"/>
              </a:spcBef>
              <a:spcAft>
                <a:spcPts val="0"/>
              </a:spcAft>
              <a:buClr>
                <a:srgbClr val="000000"/>
              </a:buClr>
              <a:buSzTx/>
              <a:buFont typeface="Arial"/>
              <a:buNone/>
              <a:tabLst/>
              <a:defRPr/>
            </a:pPr>
            <a:r>
              <a:rPr kumimoji="0" lang="en-US" sz="4000" b="1" i="0" u="sng" strike="noStrike" kern="0" cap="none" spc="0" normalizeH="0" baseline="0" noProof="0" dirty="0">
                <a:ln>
                  <a:noFill/>
                </a:ln>
                <a:solidFill>
                  <a:srgbClr val="000000"/>
                </a:solidFill>
                <a:effectLst/>
                <a:uLnTx/>
                <a:uFillTx/>
                <a:latin typeface="Arial"/>
                <a:ea typeface="Arial"/>
                <a:cs typeface="Arial"/>
                <a:sym typeface="Arial"/>
              </a:rPr>
              <a:t>S</a:t>
            </a:r>
            <a:r>
              <a:rPr kumimoji="0" lang="en-US" sz="4000" b="1" i="0" u="sng" strike="noStrike" kern="0" cap="none" spc="0" normalizeH="0" baseline="0" noProof="0" dirty="0">
                <a:ln>
                  <a:noFill/>
                </a:ln>
                <a:solidFill>
                  <a:srgbClr val="000000"/>
                </a:solidFill>
                <a:effectLst/>
                <a:uLnTx/>
                <a:uFillTx/>
                <a:latin typeface="Arial"/>
                <a:cs typeface="Arial"/>
                <a:sym typeface="Arial"/>
              </a:rPr>
              <a:t>hyamjith P</a:t>
            </a:r>
            <a:r>
              <a:rPr kumimoji="0" lang="en-US" sz="4000" b="1" i="0" u="sng" strike="noStrike" kern="0" cap="none" spc="0" normalizeH="0" baseline="30000" noProof="0" dirty="0">
                <a:ln>
                  <a:noFill/>
                </a:ln>
                <a:solidFill>
                  <a:srgbClr val="000000"/>
                </a:solidFill>
                <a:effectLst/>
                <a:uLnTx/>
                <a:uFillTx/>
                <a:latin typeface="Arial"/>
                <a:ea typeface="Arial"/>
                <a:cs typeface="Arial"/>
                <a:sym typeface="Arial"/>
              </a:rPr>
              <a:t>1</a:t>
            </a:r>
            <a:r>
              <a:rPr kumimoji="0" lang="en-US" sz="4000" b="1" i="0" u="none" strike="noStrike" kern="0" cap="none" spc="0" normalizeH="0" baseline="0" noProof="0" dirty="0">
                <a:ln>
                  <a:noFill/>
                </a:ln>
                <a:solidFill>
                  <a:srgbClr val="000000"/>
                </a:solidFill>
                <a:effectLst/>
                <a:uLnTx/>
                <a:uFillTx/>
                <a:latin typeface="Arial"/>
                <a:ea typeface="Arial"/>
                <a:cs typeface="Arial"/>
                <a:sym typeface="Arial"/>
              </a:rPr>
              <a:t>, Sagar S Desai</a:t>
            </a:r>
            <a:r>
              <a:rPr kumimoji="0" lang="en-US" sz="4000" b="1" i="0" u="none" strike="noStrike" kern="0" cap="none" spc="0" normalizeH="0" baseline="30000" noProof="0" dirty="0">
                <a:ln>
                  <a:noFill/>
                </a:ln>
                <a:solidFill>
                  <a:srgbClr val="000000"/>
                </a:solidFill>
                <a:effectLst/>
                <a:uLnTx/>
                <a:uFillTx/>
                <a:latin typeface="Arial"/>
                <a:cs typeface="Arial"/>
                <a:sym typeface="Arial"/>
              </a:rPr>
              <a:t>1</a:t>
            </a:r>
            <a:r>
              <a:rPr kumimoji="0" lang="en-US" sz="4000" b="1" i="0" u="none" strike="noStrike" kern="0" cap="none" spc="0" normalizeH="0" baseline="0" noProof="0" dirty="0">
                <a:ln>
                  <a:noFill/>
                </a:ln>
                <a:solidFill>
                  <a:srgbClr val="000000"/>
                </a:solidFill>
                <a:effectLst/>
                <a:uLnTx/>
                <a:uFillTx/>
                <a:latin typeface="Arial"/>
                <a:cs typeface="Arial"/>
                <a:sym typeface="Arial"/>
              </a:rPr>
              <a:t>, </a:t>
            </a:r>
            <a:r>
              <a:rPr kumimoji="0" lang="en-US" sz="4000" b="1" i="0" u="none" strike="noStrike" kern="0" cap="none" spc="0" normalizeH="0" baseline="0" noProof="0" dirty="0">
                <a:ln>
                  <a:noFill/>
                </a:ln>
                <a:solidFill>
                  <a:srgbClr val="000000"/>
                </a:solidFill>
                <a:effectLst/>
                <a:uLnTx/>
                <a:uFillTx/>
                <a:latin typeface="Arial"/>
                <a:ea typeface="Arial"/>
                <a:cs typeface="Arial"/>
                <a:sym typeface="Arial"/>
              </a:rPr>
              <a:t>and Bibha Choudhary</a:t>
            </a:r>
            <a:r>
              <a:rPr kumimoji="0" lang="en-US" sz="4000" b="1" i="0" u="none" strike="noStrike" kern="0" cap="none" spc="0" normalizeH="0" baseline="30000" noProof="0" dirty="0">
                <a:ln>
                  <a:noFill/>
                </a:ln>
                <a:solidFill>
                  <a:srgbClr val="000000"/>
                </a:solidFill>
                <a:effectLst/>
                <a:uLnTx/>
                <a:uFillTx/>
                <a:latin typeface="Arial"/>
                <a:ea typeface="Arial"/>
                <a:cs typeface="Arial"/>
                <a:sym typeface="Arial"/>
              </a:rPr>
              <a:t>1*</a:t>
            </a:r>
            <a:r>
              <a:rPr kumimoji="0" lang="en-US" sz="4000" b="1" i="0" u="none" strike="noStrike" kern="0" cap="none" spc="0" normalizeH="0" baseline="0" noProof="0" dirty="0">
                <a:ln>
                  <a:noFill/>
                </a:ln>
                <a:solidFill>
                  <a:srgbClr val="000000"/>
                </a:solidFill>
                <a:effectLst/>
                <a:uLnTx/>
                <a:uFillTx/>
                <a:latin typeface="Arial"/>
                <a:ea typeface="Arial"/>
                <a:cs typeface="Arial"/>
                <a:sym typeface="Arial"/>
              </a:rPr>
              <a:t> </a:t>
            </a:r>
          </a:p>
          <a:p>
            <a:pPr marL="0" marR="0" lvl="0" indent="0" algn="ctr" defTabSz="914400" rtl="0" eaLnBrk="1" fontAlgn="auto" latinLnBrk="0" hangingPunct="1">
              <a:lnSpc>
                <a:spcPct val="90000"/>
              </a:lnSpc>
              <a:spcBef>
                <a:spcPts val="0"/>
              </a:spcBef>
              <a:spcAft>
                <a:spcPts val="0"/>
              </a:spcAft>
              <a:buClr>
                <a:srgbClr val="000000"/>
              </a:buClr>
              <a:buSzTx/>
              <a:buFont typeface="Arial"/>
              <a:buNone/>
              <a:tabLst/>
              <a:defRPr/>
            </a:pPr>
            <a:r>
              <a:rPr kumimoji="0" lang="en-US" sz="4000" b="1" i="0" u="none" strike="noStrike" kern="0" cap="none" spc="0" normalizeH="0" baseline="30000" noProof="0" dirty="0">
                <a:ln>
                  <a:noFill/>
                </a:ln>
                <a:solidFill>
                  <a:srgbClr val="000000"/>
                </a:solidFill>
                <a:effectLst/>
                <a:uLnTx/>
                <a:uFillTx/>
                <a:latin typeface="Arial"/>
                <a:ea typeface="Arial"/>
                <a:cs typeface="Arial"/>
                <a:sym typeface="Arial"/>
              </a:rPr>
              <a:t>*1 </a:t>
            </a:r>
            <a:r>
              <a:rPr kumimoji="0" lang="en-US" sz="4000" b="1" i="0" u="none" strike="noStrike" kern="0" cap="none" spc="0" normalizeH="0" baseline="0" noProof="0" dirty="0">
                <a:ln>
                  <a:noFill/>
                </a:ln>
                <a:solidFill>
                  <a:srgbClr val="000000"/>
                </a:solidFill>
                <a:effectLst/>
                <a:uLnTx/>
                <a:uFillTx/>
                <a:latin typeface="Arial"/>
                <a:ea typeface="Arial"/>
                <a:cs typeface="Arial"/>
                <a:sym typeface="Arial"/>
              </a:rPr>
              <a:t>Institute of Bioinformatics and Applied Biotechnology, Electronic City Phase 1,Bengaluru 560100</a:t>
            </a:r>
            <a:endParaRPr lang="en-IN" sz="1600" b="1" dirty="0"/>
          </a:p>
        </p:txBody>
      </p:sp>
      <p:sp>
        <p:nvSpPr>
          <p:cNvPr id="6" name="Google Shape;67;p1">
            <a:extLst>
              <a:ext uri="{FF2B5EF4-FFF2-40B4-BE49-F238E27FC236}">
                <a16:creationId xmlns:a16="http://schemas.microsoft.com/office/drawing/2014/main" id="{F6E88BD3-F7C3-2098-BE7E-C356349B326F}"/>
              </a:ext>
            </a:extLst>
          </p:cNvPr>
          <p:cNvSpPr/>
          <p:nvPr/>
        </p:nvSpPr>
        <p:spPr>
          <a:xfrm>
            <a:off x="-30480" y="4329652"/>
            <a:ext cx="32918400" cy="425228"/>
          </a:xfrm>
          <a:prstGeom prst="rect">
            <a:avLst/>
          </a:prstGeom>
          <a:solidFill>
            <a:srgbClr val="640000"/>
          </a:solidFill>
          <a:ln>
            <a:headEnd type="none" w="sm" len="sm"/>
            <a:tailEnd type="none" w="sm" len="sm"/>
          </a:ln>
        </p:spPr>
        <p:style>
          <a:lnRef idx="2">
            <a:schemeClr val="accent1">
              <a:shade val="15000"/>
            </a:schemeClr>
          </a:lnRef>
          <a:fillRef idx="1">
            <a:schemeClr val="accent1"/>
          </a:fillRef>
          <a:effectRef idx="0">
            <a:schemeClr val="accent1"/>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8" name="Google Shape;61;p1">
            <a:extLst>
              <a:ext uri="{FF2B5EF4-FFF2-40B4-BE49-F238E27FC236}">
                <a16:creationId xmlns:a16="http://schemas.microsoft.com/office/drawing/2014/main" id="{0E0CA934-C7B6-2A36-3AFD-AE0786712096}"/>
              </a:ext>
            </a:extLst>
          </p:cNvPr>
          <p:cNvPicPr preferRelativeResize="0"/>
          <p:nvPr/>
        </p:nvPicPr>
        <p:blipFill rotWithShape="1">
          <a:blip r:embed="rId2">
            <a:alphaModFix/>
          </a:blip>
          <a:srcRect l="3724" t="23190" r="8329" b="24747"/>
          <a:stretch/>
        </p:blipFill>
        <p:spPr>
          <a:xfrm>
            <a:off x="27319140" y="725076"/>
            <a:ext cx="5041560" cy="2853392"/>
          </a:xfrm>
          <a:prstGeom prst="rect">
            <a:avLst/>
          </a:prstGeom>
          <a:noFill/>
          <a:ln>
            <a:noFill/>
          </a:ln>
        </p:spPr>
      </p:pic>
      <p:grpSp>
        <p:nvGrpSpPr>
          <p:cNvPr id="14" name="Group 13">
            <a:extLst>
              <a:ext uri="{FF2B5EF4-FFF2-40B4-BE49-F238E27FC236}">
                <a16:creationId xmlns:a16="http://schemas.microsoft.com/office/drawing/2014/main" id="{89909AA0-DD53-3C52-7B7B-981CFA095955}"/>
              </a:ext>
            </a:extLst>
          </p:cNvPr>
          <p:cNvGrpSpPr/>
          <p:nvPr/>
        </p:nvGrpSpPr>
        <p:grpSpPr>
          <a:xfrm>
            <a:off x="293076" y="5124743"/>
            <a:ext cx="4583723" cy="4600582"/>
            <a:chOff x="387892" y="5220583"/>
            <a:chExt cx="6656557" cy="3444503"/>
          </a:xfrm>
        </p:grpSpPr>
        <p:sp>
          <p:nvSpPr>
            <p:cNvPr id="11" name="TextBox 10">
              <a:extLst>
                <a:ext uri="{FF2B5EF4-FFF2-40B4-BE49-F238E27FC236}">
                  <a16:creationId xmlns:a16="http://schemas.microsoft.com/office/drawing/2014/main" id="{C18B3C90-516B-4540-88F4-D5999ABC634B}"/>
                </a:ext>
              </a:extLst>
            </p:cNvPr>
            <p:cNvSpPr txBox="1"/>
            <p:nvPr/>
          </p:nvSpPr>
          <p:spPr>
            <a:xfrm>
              <a:off x="387892" y="5254168"/>
              <a:ext cx="6644640" cy="3410918"/>
            </a:xfrm>
            <a:prstGeom prst="rect">
              <a:avLst/>
            </a:prstGeom>
            <a:solidFill>
              <a:schemeClr val="bg1"/>
            </a:solidFill>
            <a:ln w="6350">
              <a:solidFill>
                <a:schemeClr val="tx1"/>
              </a:solidFill>
            </a:ln>
            <a:effectLst>
              <a:outerShdw blurRad="63500" sx="102000" sy="102000" algn="ctr" rotWithShape="0">
                <a:prstClr val="black">
                  <a:alpha val="40000"/>
                </a:prstClr>
              </a:outerShdw>
            </a:effectLst>
          </p:spPr>
          <p:txBody>
            <a:bodyPr wrap="square" rtlCol="0">
              <a:spAutoFit/>
            </a:bodyPr>
            <a:lstStyle/>
            <a:p>
              <a:endParaRPr lang="en-US" sz="1200" dirty="0"/>
            </a:p>
            <a:p>
              <a:endParaRPr lang="en-US" sz="1200" dirty="0"/>
            </a:p>
            <a:p>
              <a:endParaRPr lang="en-US" sz="1200" dirty="0"/>
            </a:p>
            <a:p>
              <a:pPr algn="just"/>
              <a:r>
                <a:rPr lang="en-US" sz="1200" dirty="0"/>
                <a:t>Leukemia, a hematological malignancy characterized by uncontrolled proliferation of blast cells, often exhibits chemoresistance and relapse, driven largely by leukemic stem cells, LSCs. These LSCs adapt to therapeutic stress through mitochondrial reprogramming, which enhances oxidative phosphorylation, </a:t>
              </a:r>
              <a:r>
                <a:rPr lang="en-US" sz="1200" dirty="0" err="1"/>
                <a:t>OxPhos</a:t>
              </a:r>
              <a:r>
                <a:rPr lang="en-US" sz="1200" dirty="0"/>
                <a:t>, and evades apoptosis. This study explores the mitochondrial response to BCL-2 inhibition using </a:t>
              </a:r>
              <a:r>
                <a:rPr lang="en-US" sz="1200" dirty="0" err="1"/>
                <a:t>Venetoclax</a:t>
              </a:r>
              <a:r>
                <a:rPr lang="en-US" sz="1200" dirty="0"/>
                <a:t> and in-house drugs in leukemia cell lines. Gene expression and functional assays revealed dysregulation in mitochondrial translation, apoptosis, and oxidative phosphorylation, - related pathways. Transcriptomic analysis of AML patient data from the TARGET-AML study identified mitochondrial genes significantly associated with patient survival, including ACOT7 and AIFM2. Stratification based on mitochondrial gene expression revealed potential prognostic subgroups, supported by clustering, survival, and ROC analyses. Our findings highlight mitochondrial metabolism as a critical determinant of treatment response and propose candidate biomarkers and therapeutic targets to improve personalized therapy for AML patients.</a:t>
              </a:r>
            </a:p>
            <a:p>
              <a:endParaRPr lang="en-IN" sz="1200" dirty="0"/>
            </a:p>
          </p:txBody>
        </p:sp>
        <p:sp>
          <p:nvSpPr>
            <p:cNvPr id="12" name="TextBox 11">
              <a:extLst>
                <a:ext uri="{FF2B5EF4-FFF2-40B4-BE49-F238E27FC236}">
                  <a16:creationId xmlns:a16="http://schemas.microsoft.com/office/drawing/2014/main" id="{5E012306-5F0B-A497-970C-1D7E312C4D90}"/>
                </a:ext>
              </a:extLst>
            </p:cNvPr>
            <p:cNvSpPr txBox="1"/>
            <p:nvPr/>
          </p:nvSpPr>
          <p:spPr>
            <a:xfrm>
              <a:off x="399809" y="5220583"/>
              <a:ext cx="6644640" cy="345653"/>
            </a:xfrm>
            <a:prstGeom prst="rect">
              <a:avLst/>
            </a:prstGeom>
            <a:solidFill>
              <a:srgbClr val="640000"/>
            </a:solidFill>
          </p:spPr>
          <p:txBody>
            <a:bodyPr wrap="square" rtlCol="0">
              <a:spAutoFit/>
            </a:bodyPr>
            <a:lstStyle/>
            <a:p>
              <a:pPr algn="ctr"/>
              <a:r>
                <a:rPr lang="en-US" sz="2400" b="1" dirty="0">
                  <a:solidFill>
                    <a:schemeClr val="bg1"/>
                  </a:solidFill>
                </a:rPr>
                <a:t>Abstract</a:t>
              </a:r>
              <a:endParaRPr lang="en-IN" sz="2400" b="1" dirty="0">
                <a:solidFill>
                  <a:schemeClr val="bg1"/>
                </a:solidFill>
              </a:endParaRPr>
            </a:p>
          </p:txBody>
        </p:sp>
      </p:grpSp>
      <p:grpSp>
        <p:nvGrpSpPr>
          <p:cNvPr id="41" name="Group 40">
            <a:extLst>
              <a:ext uri="{FF2B5EF4-FFF2-40B4-BE49-F238E27FC236}">
                <a16:creationId xmlns:a16="http://schemas.microsoft.com/office/drawing/2014/main" id="{7AB1E58B-4B2B-845F-CA69-659BE766C229}"/>
              </a:ext>
            </a:extLst>
          </p:cNvPr>
          <p:cNvGrpSpPr/>
          <p:nvPr/>
        </p:nvGrpSpPr>
        <p:grpSpPr>
          <a:xfrm>
            <a:off x="5263753" y="5160999"/>
            <a:ext cx="9816428" cy="4596182"/>
            <a:chOff x="5095327" y="5097423"/>
            <a:chExt cx="9816428" cy="4596182"/>
          </a:xfrm>
        </p:grpSpPr>
        <p:sp>
          <p:nvSpPr>
            <p:cNvPr id="24" name="Rectangle 23">
              <a:extLst>
                <a:ext uri="{FF2B5EF4-FFF2-40B4-BE49-F238E27FC236}">
                  <a16:creationId xmlns:a16="http://schemas.microsoft.com/office/drawing/2014/main" id="{A39058F5-8AC0-97AC-1ADB-FC98684A93E4}"/>
                </a:ext>
              </a:extLst>
            </p:cNvPr>
            <p:cNvSpPr/>
            <p:nvPr/>
          </p:nvSpPr>
          <p:spPr>
            <a:xfrm>
              <a:off x="5095327" y="5131966"/>
              <a:ext cx="9816428" cy="4561639"/>
            </a:xfrm>
            <a:prstGeom prst="rect">
              <a:avLst/>
            </a:prstGeom>
            <a:solidFill>
              <a:schemeClr val="bg1"/>
            </a:solidFill>
            <a:ln w="6350"/>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43E01B93-0B07-1937-EE59-B16438D9878E}"/>
                </a:ext>
              </a:extLst>
            </p:cNvPr>
            <p:cNvSpPr txBox="1"/>
            <p:nvPr/>
          </p:nvSpPr>
          <p:spPr>
            <a:xfrm>
              <a:off x="5110323" y="5097423"/>
              <a:ext cx="9791348" cy="461665"/>
            </a:xfrm>
            <a:prstGeom prst="rect">
              <a:avLst/>
            </a:prstGeom>
            <a:solidFill>
              <a:srgbClr val="640000"/>
            </a:solidFill>
          </p:spPr>
          <p:txBody>
            <a:bodyPr wrap="square" rtlCol="0">
              <a:spAutoFit/>
            </a:bodyPr>
            <a:lstStyle/>
            <a:p>
              <a:pPr algn="ctr"/>
              <a:r>
                <a:rPr lang="en-US" sz="2400" b="1" dirty="0">
                  <a:solidFill>
                    <a:schemeClr val="bg1"/>
                  </a:solidFill>
                </a:rPr>
                <a:t>Hematological Cancers: Leukemia and Lymphoma</a:t>
              </a:r>
              <a:endParaRPr lang="en-IN" sz="2400" b="1" dirty="0">
                <a:solidFill>
                  <a:schemeClr val="bg1"/>
                </a:solidFill>
              </a:endParaRPr>
            </a:p>
          </p:txBody>
        </p:sp>
      </p:grpSp>
      <p:pic>
        <p:nvPicPr>
          <p:cNvPr id="29" name="Picture 28">
            <a:extLst>
              <a:ext uri="{FF2B5EF4-FFF2-40B4-BE49-F238E27FC236}">
                <a16:creationId xmlns:a16="http://schemas.microsoft.com/office/drawing/2014/main" id="{8F446436-2612-6402-2CFB-4A9225B29AD0}"/>
              </a:ext>
            </a:extLst>
          </p:cNvPr>
          <p:cNvPicPr>
            <a:picLocks noChangeAspect="1"/>
          </p:cNvPicPr>
          <p:nvPr/>
        </p:nvPicPr>
        <p:blipFill>
          <a:blip r:embed="rId3"/>
          <a:stretch>
            <a:fillRect/>
          </a:stretch>
        </p:blipFill>
        <p:spPr>
          <a:xfrm>
            <a:off x="12458829" y="7583993"/>
            <a:ext cx="2439470" cy="1979979"/>
          </a:xfrm>
          <a:prstGeom prst="rect">
            <a:avLst/>
          </a:prstGeom>
          <a:ln w="3175">
            <a:noFill/>
          </a:ln>
          <a:effectLst/>
        </p:spPr>
      </p:pic>
      <p:pic>
        <p:nvPicPr>
          <p:cNvPr id="30" name="Picture 29">
            <a:extLst>
              <a:ext uri="{FF2B5EF4-FFF2-40B4-BE49-F238E27FC236}">
                <a16:creationId xmlns:a16="http://schemas.microsoft.com/office/drawing/2014/main" id="{D732D0C7-A752-426D-623B-82A5C1385E4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480961" y="5887067"/>
            <a:ext cx="2436382" cy="1588122"/>
          </a:xfrm>
          <a:prstGeom prst="rect">
            <a:avLst/>
          </a:prstGeom>
          <a:ln w="3175">
            <a:noFill/>
          </a:ln>
          <a:effectLst/>
        </p:spPr>
      </p:pic>
      <p:sp>
        <p:nvSpPr>
          <p:cNvPr id="27" name="TextBox 26">
            <a:extLst>
              <a:ext uri="{FF2B5EF4-FFF2-40B4-BE49-F238E27FC236}">
                <a16:creationId xmlns:a16="http://schemas.microsoft.com/office/drawing/2014/main" id="{C56ED4E1-5AF2-DBD3-2303-F4A83BBF30EB}"/>
              </a:ext>
            </a:extLst>
          </p:cNvPr>
          <p:cNvSpPr txBox="1"/>
          <p:nvPr/>
        </p:nvSpPr>
        <p:spPr>
          <a:xfrm>
            <a:off x="5360767" y="5814278"/>
            <a:ext cx="7010080" cy="3539430"/>
          </a:xfrm>
          <a:prstGeom prst="rect">
            <a:avLst/>
          </a:prstGeom>
          <a:noFill/>
        </p:spPr>
        <p:txBody>
          <a:bodyPr wrap="square" rtlCol="0">
            <a:spAutoFit/>
          </a:bodyPr>
          <a:lstStyle/>
          <a:p>
            <a:endParaRPr lang="en-US" dirty="0"/>
          </a:p>
          <a:p>
            <a:pPr algn="just"/>
            <a:r>
              <a:rPr lang="en-US" dirty="0"/>
              <a:t>Leukemia: Group of hematological malignancies originating in the bone marrow and blood.</a:t>
            </a:r>
          </a:p>
          <a:p>
            <a:pPr algn="just"/>
            <a:r>
              <a:rPr lang="en-US" dirty="0"/>
              <a:t>Characterized by uncontrolled proliferation of abnormal white blood cells, impairing normal hematopoiesis.</a:t>
            </a:r>
          </a:p>
          <a:p>
            <a:pPr algn="just"/>
            <a:endParaRPr lang="en-IN" dirty="0"/>
          </a:p>
          <a:p>
            <a:pPr algn="just"/>
            <a:r>
              <a:rPr lang="en-US" dirty="0"/>
              <a:t>Lymphoma: Cancer of the lymphatic system, primarily affecting lymph nodes, spleen, thymus, and bone marrow.</a:t>
            </a:r>
          </a:p>
          <a:p>
            <a:pPr algn="just"/>
            <a:r>
              <a:rPr lang="en-US" dirty="0"/>
              <a:t>Results from malignant transformation of B or T lymphocytes.</a:t>
            </a:r>
          </a:p>
          <a:p>
            <a:pPr algn="just"/>
            <a:r>
              <a:rPr lang="en-US" dirty="0"/>
              <a:t>Two major categories: Hodgkin lymphoma (HL) and Non-Hodgkin lymphoma (NHL).</a:t>
            </a:r>
          </a:p>
          <a:p>
            <a:pPr algn="just"/>
            <a:endParaRPr lang="en-US" dirty="0"/>
          </a:p>
          <a:p>
            <a:pPr algn="just"/>
            <a:r>
              <a:rPr lang="en-US" dirty="0"/>
              <a:t>Leukemia and lymphoma account for ~3–4% of all cancers worldwide, with leukemia causing ~474,500 new cases and 311,500 deaths annually. Non-Hodgkin lymphoma is more common, contributing ~544,000 new cases and 259,000 deaths, while Hodgkin lymphoma adds ~83,000 cases and 23,000 deaths each year.</a:t>
            </a:r>
            <a:endParaRPr lang="en-IN" dirty="0"/>
          </a:p>
          <a:p>
            <a:endParaRPr lang="en-IN" dirty="0"/>
          </a:p>
        </p:txBody>
      </p:sp>
      <p:grpSp>
        <p:nvGrpSpPr>
          <p:cNvPr id="66" name="Group 65">
            <a:extLst>
              <a:ext uri="{FF2B5EF4-FFF2-40B4-BE49-F238E27FC236}">
                <a16:creationId xmlns:a16="http://schemas.microsoft.com/office/drawing/2014/main" id="{DF7CC52B-85B9-07C8-8649-CBC2298CD3D6}"/>
              </a:ext>
            </a:extLst>
          </p:cNvPr>
          <p:cNvGrpSpPr/>
          <p:nvPr/>
        </p:nvGrpSpPr>
        <p:grpSpPr>
          <a:xfrm>
            <a:off x="15461565" y="5124742"/>
            <a:ext cx="17120701" cy="4600583"/>
            <a:chOff x="15427567" y="5213225"/>
            <a:chExt cx="17120701" cy="4561639"/>
          </a:xfrm>
          <a:effectLst>
            <a:outerShdw blurRad="63500" sx="102000" sy="102000" algn="ctr" rotWithShape="0">
              <a:prstClr val="black">
                <a:alpha val="40000"/>
              </a:prstClr>
            </a:outerShdw>
          </a:effectLst>
        </p:grpSpPr>
        <p:sp>
          <p:nvSpPr>
            <p:cNvPr id="31" name="Rectangle 30">
              <a:extLst>
                <a:ext uri="{FF2B5EF4-FFF2-40B4-BE49-F238E27FC236}">
                  <a16:creationId xmlns:a16="http://schemas.microsoft.com/office/drawing/2014/main" id="{474D54DE-0042-B2FE-4873-21350B1736E5}"/>
                </a:ext>
              </a:extLst>
            </p:cNvPr>
            <p:cNvSpPr/>
            <p:nvPr/>
          </p:nvSpPr>
          <p:spPr>
            <a:xfrm>
              <a:off x="15427567" y="5213225"/>
              <a:ext cx="17120700" cy="456163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5" name="TextBox 64">
              <a:extLst>
                <a:ext uri="{FF2B5EF4-FFF2-40B4-BE49-F238E27FC236}">
                  <a16:creationId xmlns:a16="http://schemas.microsoft.com/office/drawing/2014/main" id="{A965F679-0C97-524F-CFFA-174901673336}"/>
                </a:ext>
              </a:extLst>
            </p:cNvPr>
            <p:cNvSpPr txBox="1"/>
            <p:nvPr/>
          </p:nvSpPr>
          <p:spPr>
            <a:xfrm>
              <a:off x="15427568" y="5221333"/>
              <a:ext cx="17120700" cy="461665"/>
            </a:xfrm>
            <a:prstGeom prst="rect">
              <a:avLst/>
            </a:prstGeom>
            <a:solidFill>
              <a:srgbClr val="640000"/>
            </a:solidFill>
            <a:ln>
              <a:noFill/>
            </a:ln>
          </p:spPr>
          <p:txBody>
            <a:bodyPr wrap="square" rtlCol="0">
              <a:spAutoFit/>
            </a:bodyPr>
            <a:lstStyle/>
            <a:p>
              <a:pPr algn="ctr"/>
              <a:r>
                <a:rPr lang="en-US" sz="2400" b="1" dirty="0">
                  <a:solidFill>
                    <a:schemeClr val="bg1"/>
                  </a:solidFill>
                </a:rPr>
                <a:t>The Role of BCL-2 Inhibitor in Hematological Malignancies</a:t>
              </a:r>
              <a:endParaRPr lang="en-IN" sz="2400" b="1" dirty="0">
                <a:solidFill>
                  <a:schemeClr val="bg1"/>
                </a:solidFill>
              </a:endParaRPr>
            </a:p>
          </p:txBody>
        </p:sp>
      </p:grpSp>
      <p:pic>
        <p:nvPicPr>
          <p:cNvPr id="19" name="Picture 18">
            <a:extLst>
              <a:ext uri="{FF2B5EF4-FFF2-40B4-BE49-F238E27FC236}">
                <a16:creationId xmlns:a16="http://schemas.microsoft.com/office/drawing/2014/main" id="{22EFE72C-3064-CF3E-BA3B-D9937345343F}"/>
              </a:ext>
            </a:extLst>
          </p:cNvPr>
          <p:cNvPicPr>
            <a:picLocks noChangeAspect="1"/>
          </p:cNvPicPr>
          <p:nvPr/>
        </p:nvPicPr>
        <p:blipFill>
          <a:blip r:embed="rId5"/>
          <a:stretch>
            <a:fillRect/>
          </a:stretch>
        </p:blipFill>
        <p:spPr>
          <a:xfrm>
            <a:off x="20587203" y="5924446"/>
            <a:ext cx="3940469" cy="3219554"/>
          </a:xfrm>
          <a:prstGeom prst="rect">
            <a:avLst/>
          </a:prstGeom>
          <a:ln>
            <a:noFill/>
          </a:ln>
        </p:spPr>
      </p:pic>
      <p:pic>
        <p:nvPicPr>
          <p:cNvPr id="17" name="Image 12">
            <a:extLst>
              <a:ext uri="{FF2B5EF4-FFF2-40B4-BE49-F238E27FC236}">
                <a16:creationId xmlns:a16="http://schemas.microsoft.com/office/drawing/2014/main" id="{FEE9AE68-12A8-6140-B93B-F5EF13AB2024}"/>
              </a:ext>
            </a:extLst>
          </p:cNvPr>
          <p:cNvPicPr>
            <a:picLocks/>
          </p:cNvPicPr>
          <p:nvPr/>
        </p:nvPicPr>
        <p:blipFill>
          <a:blip r:embed="rId6" cstate="print"/>
          <a:stretch>
            <a:fillRect/>
          </a:stretch>
        </p:blipFill>
        <p:spPr>
          <a:xfrm>
            <a:off x="29058382" y="5966599"/>
            <a:ext cx="3302318" cy="3218248"/>
          </a:xfrm>
          <a:prstGeom prst="rect">
            <a:avLst/>
          </a:prstGeom>
          <a:ln>
            <a:noFill/>
          </a:ln>
        </p:spPr>
      </p:pic>
      <p:sp>
        <p:nvSpPr>
          <p:cNvPr id="67" name="TextBox 66">
            <a:extLst>
              <a:ext uri="{FF2B5EF4-FFF2-40B4-BE49-F238E27FC236}">
                <a16:creationId xmlns:a16="http://schemas.microsoft.com/office/drawing/2014/main" id="{4B0E0F72-200A-7CAD-C747-CEA8CC0AC7F4}"/>
              </a:ext>
            </a:extLst>
          </p:cNvPr>
          <p:cNvSpPr txBox="1"/>
          <p:nvPr/>
        </p:nvSpPr>
        <p:spPr>
          <a:xfrm>
            <a:off x="15486889" y="5852989"/>
            <a:ext cx="4944795" cy="3105145"/>
          </a:xfrm>
          <a:prstGeom prst="rect">
            <a:avLst/>
          </a:prstGeom>
          <a:noFill/>
        </p:spPr>
        <p:txBody>
          <a:bodyPr wrap="square" rtlCol="0">
            <a:spAutoFit/>
          </a:bodyPr>
          <a:lstStyle/>
          <a:p>
            <a:pPr marL="285750" indent="-285750" algn="just">
              <a:lnSpc>
                <a:spcPct val="150000"/>
              </a:lnSpc>
              <a:buFont typeface="Arial" panose="020B0604020202020204" pitchFamily="34" charset="0"/>
              <a:buChar char="•"/>
            </a:pPr>
            <a:r>
              <a:rPr lang="en-IN" sz="1200" dirty="0"/>
              <a:t>Mitochondria regulate apoptosis through the intrinsic/extrinsic pathway.</a:t>
            </a:r>
          </a:p>
          <a:p>
            <a:pPr marL="285750" indent="-285750" algn="just">
              <a:lnSpc>
                <a:spcPct val="150000"/>
              </a:lnSpc>
              <a:buFont typeface="Arial" panose="020B0604020202020204" pitchFamily="34" charset="0"/>
              <a:buChar char="•"/>
            </a:pPr>
            <a:r>
              <a:rPr lang="en-IN" sz="1200" dirty="0"/>
              <a:t>Release of cytochrome c and other pro-apoptotic factors triggers caspase activation → cell death.</a:t>
            </a:r>
          </a:p>
          <a:p>
            <a:pPr marL="285750" indent="-285750" algn="just">
              <a:lnSpc>
                <a:spcPct val="150000"/>
              </a:lnSpc>
              <a:buFont typeface="Arial" panose="020B0604020202020204" pitchFamily="34" charset="0"/>
              <a:buChar char="•"/>
            </a:pPr>
            <a:r>
              <a:rPr lang="en-IN" sz="1200" dirty="0" err="1"/>
              <a:t>Hematological</a:t>
            </a:r>
            <a:r>
              <a:rPr lang="en-IN" sz="1200" dirty="0"/>
              <a:t> malignancies often show mitochondrial reprogramming to support high energy and biosynthetic needs.</a:t>
            </a:r>
          </a:p>
          <a:p>
            <a:pPr marL="285750" indent="-285750" algn="just">
              <a:lnSpc>
                <a:spcPct val="150000"/>
              </a:lnSpc>
              <a:buFont typeface="Arial" panose="020B0604020202020204" pitchFamily="34" charset="0"/>
              <a:buChar char="•"/>
            </a:pPr>
            <a:r>
              <a:rPr lang="en-IN" sz="1200" dirty="0"/>
              <a:t>Altered TCA cycle, OXPHOS, and FAO pathways contribute to survival, proliferation, and drug resistance.</a:t>
            </a:r>
          </a:p>
          <a:p>
            <a:pPr marL="285750" indent="-285750" algn="just">
              <a:lnSpc>
                <a:spcPct val="150000"/>
              </a:lnSpc>
              <a:buFont typeface="Arial" panose="020B0604020202020204" pitchFamily="34" charset="0"/>
              <a:buChar char="•"/>
            </a:pPr>
            <a:r>
              <a:rPr lang="en-IN" sz="1200" dirty="0"/>
              <a:t>Balance between pro-apoptotic (BAX, BAK) and anti-apoptotic (BCL-2, MCL-1) proteins at the mitochondrial outer membrane decides cell fate.</a:t>
            </a:r>
          </a:p>
        </p:txBody>
      </p:sp>
      <p:cxnSp>
        <p:nvCxnSpPr>
          <p:cNvPr id="69" name="Straight Connector 68">
            <a:extLst>
              <a:ext uri="{FF2B5EF4-FFF2-40B4-BE49-F238E27FC236}">
                <a16:creationId xmlns:a16="http://schemas.microsoft.com/office/drawing/2014/main" id="{FAA641FE-B65D-9D45-25EE-D07D77CC823A}"/>
              </a:ext>
            </a:extLst>
          </p:cNvPr>
          <p:cNvCxnSpPr>
            <a:cxnSpLocks/>
          </p:cNvCxnSpPr>
          <p:nvPr/>
        </p:nvCxnSpPr>
        <p:spPr>
          <a:xfrm>
            <a:off x="25039320" y="5667184"/>
            <a:ext cx="0" cy="3930371"/>
          </a:xfrm>
          <a:prstGeom prst="line">
            <a:avLst/>
          </a:prstGeom>
        </p:spPr>
        <p:style>
          <a:lnRef idx="1">
            <a:schemeClr val="dk1"/>
          </a:lnRef>
          <a:fillRef idx="0">
            <a:schemeClr val="dk1"/>
          </a:fillRef>
          <a:effectRef idx="0">
            <a:schemeClr val="dk1"/>
          </a:effectRef>
          <a:fontRef idx="minor">
            <a:schemeClr val="tx1"/>
          </a:fontRef>
        </p:style>
      </p:cxnSp>
      <p:sp>
        <p:nvSpPr>
          <p:cNvPr id="71" name="TextBox 70">
            <a:extLst>
              <a:ext uri="{FF2B5EF4-FFF2-40B4-BE49-F238E27FC236}">
                <a16:creationId xmlns:a16="http://schemas.microsoft.com/office/drawing/2014/main" id="{46E00B64-7011-5D0B-3CBE-DF0FBE39CB0B}"/>
              </a:ext>
            </a:extLst>
          </p:cNvPr>
          <p:cNvSpPr txBox="1"/>
          <p:nvPr/>
        </p:nvSpPr>
        <p:spPr>
          <a:xfrm>
            <a:off x="25098965" y="5814278"/>
            <a:ext cx="3899059" cy="3382144"/>
          </a:xfrm>
          <a:prstGeom prst="rect">
            <a:avLst/>
          </a:prstGeom>
          <a:noFill/>
        </p:spPr>
        <p:txBody>
          <a:bodyPr wrap="square" rtlCol="0">
            <a:spAutoFit/>
          </a:bodyPr>
          <a:lstStyle/>
          <a:p>
            <a:pPr marL="171450" indent="-171450" algn="just">
              <a:lnSpc>
                <a:spcPct val="150000"/>
              </a:lnSpc>
              <a:buFont typeface="Wingdings" panose="05000000000000000000" pitchFamily="2" charset="2"/>
              <a:buChar char="v"/>
            </a:pPr>
            <a:r>
              <a:rPr lang="en-IN" sz="1200" dirty="0"/>
              <a:t> BCL-2 inhibitors: Bind to the BH3-binding groove of BCL-2.</a:t>
            </a:r>
          </a:p>
          <a:p>
            <a:pPr marL="285750" indent="-285750" algn="just">
              <a:lnSpc>
                <a:spcPct val="150000"/>
              </a:lnSpc>
              <a:buFont typeface="Arial" panose="020B0604020202020204" pitchFamily="34" charset="0"/>
              <a:buChar char="•"/>
            </a:pPr>
            <a:r>
              <a:rPr lang="en-IN" sz="1200" dirty="0"/>
              <a:t>Displace pro-apoptotic proteins (BIM, PUMA, BID).</a:t>
            </a:r>
          </a:p>
          <a:p>
            <a:pPr marL="285750" indent="-285750" algn="just">
              <a:lnSpc>
                <a:spcPct val="150000"/>
              </a:lnSpc>
              <a:buFont typeface="Arial" panose="020B0604020202020204" pitchFamily="34" charset="0"/>
              <a:buChar char="•"/>
            </a:pPr>
            <a:r>
              <a:rPr lang="en-IN" sz="1200" dirty="0"/>
              <a:t>Promote MOMP (Mitochondrial Outer Membrane Permeabilization).</a:t>
            </a:r>
          </a:p>
          <a:p>
            <a:pPr marL="285750" indent="-285750" algn="just">
              <a:lnSpc>
                <a:spcPct val="150000"/>
              </a:lnSpc>
              <a:buFont typeface="Arial" panose="020B0604020202020204" pitchFamily="34" charset="0"/>
              <a:buChar char="•"/>
            </a:pPr>
            <a:r>
              <a:rPr lang="en-IN" sz="1200" dirty="0"/>
              <a:t>Trigger cytochrome c release → caspase cascade → apoptosis.</a:t>
            </a:r>
          </a:p>
          <a:p>
            <a:pPr marL="285750" indent="-285750" algn="just">
              <a:lnSpc>
                <a:spcPct val="150000"/>
              </a:lnSpc>
              <a:buFont typeface="Wingdings" panose="05000000000000000000" pitchFamily="2" charset="2"/>
              <a:buChar char="v"/>
            </a:pPr>
            <a:r>
              <a:rPr lang="en-IN" sz="1200" dirty="0"/>
              <a:t>Mechanism of resistance:</a:t>
            </a:r>
          </a:p>
          <a:p>
            <a:pPr marL="285750" indent="-285750" algn="just">
              <a:lnSpc>
                <a:spcPct val="150000"/>
              </a:lnSpc>
              <a:buFont typeface="Arial" panose="020B0604020202020204" pitchFamily="34" charset="0"/>
              <a:buChar char="•"/>
            </a:pPr>
            <a:r>
              <a:rPr lang="en-IN" sz="1200" dirty="0"/>
              <a:t>Upregulation of Other Anti-Apoptotic Proteins</a:t>
            </a:r>
          </a:p>
          <a:p>
            <a:pPr marL="285750" indent="-285750" algn="just">
              <a:lnSpc>
                <a:spcPct val="150000"/>
              </a:lnSpc>
              <a:buFont typeface="Arial" panose="020B0604020202020204" pitchFamily="34" charset="0"/>
              <a:buChar char="•"/>
            </a:pPr>
            <a:r>
              <a:rPr lang="en-IN" sz="1200" dirty="0"/>
              <a:t>Genetic Mutations</a:t>
            </a:r>
          </a:p>
          <a:p>
            <a:pPr marL="285750" indent="-285750" algn="just">
              <a:lnSpc>
                <a:spcPct val="150000"/>
              </a:lnSpc>
              <a:buFont typeface="Arial" panose="020B0604020202020204" pitchFamily="34" charset="0"/>
              <a:buChar char="•"/>
            </a:pPr>
            <a:r>
              <a:rPr lang="en-IN" sz="1200" dirty="0"/>
              <a:t>Metabolic Adaptations</a:t>
            </a:r>
          </a:p>
          <a:p>
            <a:pPr marL="285750" indent="-285750" algn="just">
              <a:lnSpc>
                <a:spcPct val="150000"/>
              </a:lnSpc>
              <a:buFont typeface="Arial" panose="020B0604020202020204" pitchFamily="34" charset="0"/>
              <a:buChar char="•"/>
            </a:pPr>
            <a:r>
              <a:rPr lang="en-IN" sz="1200" dirty="0"/>
              <a:t>Clonal Evolution</a:t>
            </a:r>
          </a:p>
        </p:txBody>
      </p:sp>
      <p:grpSp>
        <p:nvGrpSpPr>
          <p:cNvPr id="91" name="Group 90">
            <a:extLst>
              <a:ext uri="{FF2B5EF4-FFF2-40B4-BE49-F238E27FC236}">
                <a16:creationId xmlns:a16="http://schemas.microsoft.com/office/drawing/2014/main" id="{7A190EE0-766C-09B8-8859-584F5BB1BA71}"/>
              </a:ext>
            </a:extLst>
          </p:cNvPr>
          <p:cNvGrpSpPr/>
          <p:nvPr/>
        </p:nvGrpSpPr>
        <p:grpSpPr>
          <a:xfrm>
            <a:off x="344423" y="10143932"/>
            <a:ext cx="14720195" cy="3635683"/>
            <a:chOff x="405383" y="10143932"/>
            <a:chExt cx="14720195" cy="3635683"/>
          </a:xfrm>
        </p:grpSpPr>
        <p:sp>
          <p:nvSpPr>
            <p:cNvPr id="72" name="Rectangle 71">
              <a:extLst>
                <a:ext uri="{FF2B5EF4-FFF2-40B4-BE49-F238E27FC236}">
                  <a16:creationId xmlns:a16="http://schemas.microsoft.com/office/drawing/2014/main" id="{ED165272-FCAF-6E4A-B9F7-A3FA8A8B3D7F}"/>
                </a:ext>
              </a:extLst>
            </p:cNvPr>
            <p:cNvSpPr/>
            <p:nvPr/>
          </p:nvSpPr>
          <p:spPr>
            <a:xfrm>
              <a:off x="405383" y="10162494"/>
              <a:ext cx="14720195" cy="3617121"/>
            </a:xfrm>
            <a:prstGeom prst="rect">
              <a:avLst/>
            </a:prstGeom>
            <a:solidFill>
              <a:schemeClr val="bg1"/>
            </a:solidFill>
            <a:ln w="6350"/>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75" name="TextBox 74">
              <a:extLst>
                <a:ext uri="{FF2B5EF4-FFF2-40B4-BE49-F238E27FC236}">
                  <a16:creationId xmlns:a16="http://schemas.microsoft.com/office/drawing/2014/main" id="{6CA927DB-11CB-687B-417A-87C6E173382C}"/>
                </a:ext>
              </a:extLst>
            </p:cNvPr>
            <p:cNvSpPr txBox="1"/>
            <p:nvPr/>
          </p:nvSpPr>
          <p:spPr>
            <a:xfrm>
              <a:off x="405383" y="10143932"/>
              <a:ext cx="14720195" cy="461665"/>
            </a:xfrm>
            <a:prstGeom prst="rect">
              <a:avLst/>
            </a:prstGeom>
            <a:solidFill>
              <a:srgbClr val="640000"/>
            </a:solidFill>
          </p:spPr>
          <p:txBody>
            <a:bodyPr wrap="square" rtlCol="0">
              <a:spAutoFit/>
            </a:bodyPr>
            <a:lstStyle/>
            <a:p>
              <a:pPr algn="ctr"/>
              <a:r>
                <a:rPr lang="en-US" sz="2400" b="1" dirty="0">
                  <a:solidFill>
                    <a:schemeClr val="bg1"/>
                  </a:solidFill>
                </a:rPr>
                <a:t>METHODOLOGY</a:t>
              </a:r>
              <a:endParaRPr lang="en-IN" sz="2400" b="1" dirty="0">
                <a:solidFill>
                  <a:schemeClr val="bg1"/>
                </a:solidFill>
              </a:endParaRPr>
            </a:p>
          </p:txBody>
        </p:sp>
      </p:grpSp>
      <p:pic>
        <p:nvPicPr>
          <p:cNvPr id="81" name="Picture 80">
            <a:extLst>
              <a:ext uri="{FF2B5EF4-FFF2-40B4-BE49-F238E27FC236}">
                <a16:creationId xmlns:a16="http://schemas.microsoft.com/office/drawing/2014/main" id="{41EA5F60-2062-C2BC-A5D1-C2C954FA4976}"/>
              </a:ext>
            </a:extLst>
          </p:cNvPr>
          <p:cNvPicPr>
            <a:picLocks noChangeAspect="1"/>
          </p:cNvPicPr>
          <p:nvPr/>
        </p:nvPicPr>
        <p:blipFill>
          <a:blip r:embed="rId7"/>
          <a:stretch>
            <a:fillRect/>
          </a:stretch>
        </p:blipFill>
        <p:spPr>
          <a:xfrm>
            <a:off x="587459" y="11070886"/>
            <a:ext cx="4726416" cy="1939694"/>
          </a:xfrm>
          <a:prstGeom prst="rect">
            <a:avLst/>
          </a:prstGeom>
        </p:spPr>
      </p:pic>
      <p:pic>
        <p:nvPicPr>
          <p:cNvPr id="82" name="Picture 81">
            <a:extLst>
              <a:ext uri="{FF2B5EF4-FFF2-40B4-BE49-F238E27FC236}">
                <a16:creationId xmlns:a16="http://schemas.microsoft.com/office/drawing/2014/main" id="{98FEBD34-899F-7FA1-E162-5258AEF62D4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360980" y="10966786"/>
            <a:ext cx="3621086" cy="2329846"/>
          </a:xfrm>
          <a:prstGeom prst="rect">
            <a:avLst/>
          </a:prstGeom>
        </p:spPr>
      </p:pic>
      <p:sp>
        <p:nvSpPr>
          <p:cNvPr id="83" name="TextBox 82">
            <a:extLst>
              <a:ext uri="{FF2B5EF4-FFF2-40B4-BE49-F238E27FC236}">
                <a16:creationId xmlns:a16="http://schemas.microsoft.com/office/drawing/2014/main" id="{7F56A46B-94C6-BC65-F28B-711783162684}"/>
              </a:ext>
            </a:extLst>
          </p:cNvPr>
          <p:cNvSpPr txBox="1"/>
          <p:nvPr/>
        </p:nvSpPr>
        <p:spPr>
          <a:xfrm>
            <a:off x="1487424" y="10652595"/>
            <a:ext cx="1956816" cy="307777"/>
          </a:xfrm>
          <a:prstGeom prst="rect">
            <a:avLst/>
          </a:prstGeom>
          <a:noFill/>
        </p:spPr>
        <p:txBody>
          <a:bodyPr wrap="square" rtlCol="0">
            <a:spAutoFit/>
          </a:bodyPr>
          <a:lstStyle/>
          <a:p>
            <a:r>
              <a:rPr lang="en-US" dirty="0"/>
              <a:t>1. RNA-Seq Analysis</a:t>
            </a:r>
            <a:endParaRPr lang="en-IN" dirty="0"/>
          </a:p>
        </p:txBody>
      </p:sp>
      <p:sp>
        <p:nvSpPr>
          <p:cNvPr id="84" name="TextBox 83">
            <a:extLst>
              <a:ext uri="{FF2B5EF4-FFF2-40B4-BE49-F238E27FC236}">
                <a16:creationId xmlns:a16="http://schemas.microsoft.com/office/drawing/2014/main" id="{9E7A84F9-C36D-E530-F313-D9702C174A0A}"/>
              </a:ext>
            </a:extLst>
          </p:cNvPr>
          <p:cNvSpPr txBox="1"/>
          <p:nvPr/>
        </p:nvSpPr>
        <p:spPr>
          <a:xfrm>
            <a:off x="6192712" y="10605597"/>
            <a:ext cx="2616008" cy="307777"/>
          </a:xfrm>
          <a:prstGeom prst="rect">
            <a:avLst/>
          </a:prstGeom>
          <a:noFill/>
        </p:spPr>
        <p:txBody>
          <a:bodyPr wrap="square" rtlCol="0">
            <a:spAutoFit/>
          </a:bodyPr>
          <a:lstStyle/>
          <a:p>
            <a:r>
              <a:rPr lang="en-US" dirty="0"/>
              <a:t>2. Cytotoxicity Evaluation </a:t>
            </a:r>
            <a:endParaRPr lang="en-IN" dirty="0"/>
          </a:p>
        </p:txBody>
      </p:sp>
      <p:grpSp>
        <p:nvGrpSpPr>
          <p:cNvPr id="86" name="Group 85">
            <a:extLst>
              <a:ext uri="{FF2B5EF4-FFF2-40B4-BE49-F238E27FC236}">
                <a16:creationId xmlns:a16="http://schemas.microsoft.com/office/drawing/2014/main" id="{DBA89A8D-206A-D191-FDEA-7B4AF822FB09}"/>
              </a:ext>
            </a:extLst>
          </p:cNvPr>
          <p:cNvGrpSpPr/>
          <p:nvPr/>
        </p:nvGrpSpPr>
        <p:grpSpPr>
          <a:xfrm>
            <a:off x="9597013" y="11014057"/>
            <a:ext cx="4102139" cy="2292907"/>
            <a:chOff x="3214706" y="3066049"/>
            <a:chExt cx="11858587" cy="6912308"/>
          </a:xfrm>
        </p:grpSpPr>
        <p:pic>
          <p:nvPicPr>
            <p:cNvPr id="88" name="Picture 87">
              <a:extLst>
                <a:ext uri="{FF2B5EF4-FFF2-40B4-BE49-F238E27FC236}">
                  <a16:creationId xmlns:a16="http://schemas.microsoft.com/office/drawing/2014/main" id="{5546C401-5CE6-348C-73C9-86A05429388A}"/>
                </a:ext>
              </a:extLst>
            </p:cNvPr>
            <p:cNvPicPr>
              <a:picLocks noChangeAspect="1"/>
            </p:cNvPicPr>
            <p:nvPr/>
          </p:nvPicPr>
          <p:blipFill>
            <a:blip r:embed="rId9">
              <a:extLst>
                <a:ext uri="{28A0092B-C50C-407E-A947-70E740481C1C}">
                  <a14:useLocalDpi xmlns:a14="http://schemas.microsoft.com/office/drawing/2010/main" val="0"/>
                </a:ext>
              </a:extLst>
            </a:blip>
            <a:srcRect t="10992" r="19884"/>
            <a:stretch/>
          </p:blipFill>
          <p:spPr>
            <a:xfrm>
              <a:off x="3214706" y="3066049"/>
              <a:ext cx="11858587" cy="6912308"/>
            </a:xfrm>
            <a:prstGeom prst="rect">
              <a:avLst/>
            </a:prstGeom>
          </p:spPr>
        </p:pic>
        <p:sp>
          <p:nvSpPr>
            <p:cNvPr id="89" name="Rectangle 88">
              <a:extLst>
                <a:ext uri="{FF2B5EF4-FFF2-40B4-BE49-F238E27FC236}">
                  <a16:creationId xmlns:a16="http://schemas.microsoft.com/office/drawing/2014/main" id="{F29DCC0E-3A6D-DE47-123C-204FDB358AEA}"/>
                </a:ext>
              </a:extLst>
            </p:cNvPr>
            <p:cNvSpPr/>
            <p:nvPr/>
          </p:nvSpPr>
          <p:spPr>
            <a:xfrm>
              <a:off x="4267200" y="3238500"/>
              <a:ext cx="609600" cy="3048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0" name="TextBox 89">
            <a:extLst>
              <a:ext uri="{FF2B5EF4-FFF2-40B4-BE49-F238E27FC236}">
                <a16:creationId xmlns:a16="http://schemas.microsoft.com/office/drawing/2014/main" id="{7BE98EC2-54BF-89EC-FBC0-98FCDD48E366}"/>
              </a:ext>
            </a:extLst>
          </p:cNvPr>
          <p:cNvSpPr txBox="1"/>
          <p:nvPr/>
        </p:nvSpPr>
        <p:spPr>
          <a:xfrm>
            <a:off x="10079102" y="10605597"/>
            <a:ext cx="3137959" cy="307777"/>
          </a:xfrm>
          <a:prstGeom prst="rect">
            <a:avLst/>
          </a:prstGeom>
          <a:noFill/>
        </p:spPr>
        <p:txBody>
          <a:bodyPr wrap="square" rtlCol="0">
            <a:spAutoFit/>
          </a:bodyPr>
          <a:lstStyle/>
          <a:p>
            <a:r>
              <a:rPr lang="en-US" dirty="0"/>
              <a:t>3. Protein isolation - Western blotting</a:t>
            </a:r>
            <a:endParaRPr lang="en-IN" dirty="0"/>
          </a:p>
        </p:txBody>
      </p:sp>
      <p:sp>
        <p:nvSpPr>
          <p:cNvPr id="95" name="Rectangle 94">
            <a:extLst>
              <a:ext uri="{FF2B5EF4-FFF2-40B4-BE49-F238E27FC236}">
                <a16:creationId xmlns:a16="http://schemas.microsoft.com/office/drawing/2014/main" id="{4D0B71FB-0E9B-7B62-85F5-611668BA02E7}"/>
              </a:ext>
            </a:extLst>
          </p:cNvPr>
          <p:cNvSpPr/>
          <p:nvPr/>
        </p:nvSpPr>
        <p:spPr>
          <a:xfrm>
            <a:off x="25174259" y="10115602"/>
            <a:ext cx="7478344" cy="3635683"/>
          </a:xfrm>
          <a:prstGeom prst="rect">
            <a:avLst/>
          </a:prstGeom>
          <a:solidFill>
            <a:schemeClr val="bg1"/>
          </a:solidFill>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ln w="6350">
                <a:solidFill>
                  <a:schemeClr val="tx1"/>
                </a:solidFill>
              </a:ln>
            </a:endParaRPr>
          </a:p>
        </p:txBody>
      </p:sp>
      <p:sp>
        <p:nvSpPr>
          <p:cNvPr id="96" name="Rectangle 95">
            <a:extLst>
              <a:ext uri="{FF2B5EF4-FFF2-40B4-BE49-F238E27FC236}">
                <a16:creationId xmlns:a16="http://schemas.microsoft.com/office/drawing/2014/main" id="{B8348433-2C03-10DB-7BE9-70FB6820DF00}"/>
              </a:ext>
            </a:extLst>
          </p:cNvPr>
          <p:cNvSpPr/>
          <p:nvPr/>
        </p:nvSpPr>
        <p:spPr>
          <a:xfrm>
            <a:off x="15433478" y="10143932"/>
            <a:ext cx="9599476" cy="3653975"/>
          </a:xfrm>
          <a:prstGeom prst="rect">
            <a:avLst/>
          </a:prstGeom>
          <a:solidFill>
            <a:schemeClr val="bg1"/>
          </a:solidFill>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IN" dirty="0">
              <a:ln w="6350">
                <a:solidFill>
                  <a:schemeClr val="tx1"/>
                </a:solidFill>
              </a:ln>
              <a:solidFill>
                <a:schemeClr val="tx1"/>
              </a:solidFill>
            </a:endParaRPr>
          </a:p>
        </p:txBody>
      </p:sp>
      <p:sp>
        <p:nvSpPr>
          <p:cNvPr id="97" name="TextBox 96">
            <a:extLst>
              <a:ext uri="{FF2B5EF4-FFF2-40B4-BE49-F238E27FC236}">
                <a16:creationId xmlns:a16="http://schemas.microsoft.com/office/drawing/2014/main" id="{4F4EC4EE-2568-19CF-F999-61362B9306EE}"/>
              </a:ext>
            </a:extLst>
          </p:cNvPr>
          <p:cNvSpPr txBox="1"/>
          <p:nvPr/>
        </p:nvSpPr>
        <p:spPr>
          <a:xfrm>
            <a:off x="15401437" y="10107763"/>
            <a:ext cx="9637882" cy="461665"/>
          </a:xfrm>
          <a:prstGeom prst="rect">
            <a:avLst/>
          </a:prstGeom>
          <a:solidFill>
            <a:srgbClr val="640000"/>
          </a:solidFill>
        </p:spPr>
        <p:txBody>
          <a:bodyPr wrap="square" rtlCol="0">
            <a:spAutoFit/>
          </a:bodyPr>
          <a:lstStyle/>
          <a:p>
            <a:pPr algn="ctr"/>
            <a:r>
              <a:rPr lang="en-US" sz="2400" b="1" dirty="0">
                <a:solidFill>
                  <a:schemeClr val="bg1"/>
                </a:solidFill>
              </a:rPr>
              <a:t>Conclusion</a:t>
            </a:r>
            <a:endParaRPr lang="en-US" sz="1800" b="1" dirty="0">
              <a:solidFill>
                <a:schemeClr val="bg1"/>
              </a:solidFill>
            </a:endParaRPr>
          </a:p>
        </p:txBody>
      </p:sp>
      <p:sp>
        <p:nvSpPr>
          <p:cNvPr id="99" name="TextBox 98">
            <a:extLst>
              <a:ext uri="{FF2B5EF4-FFF2-40B4-BE49-F238E27FC236}">
                <a16:creationId xmlns:a16="http://schemas.microsoft.com/office/drawing/2014/main" id="{3A1E6699-3D76-67DE-0D8D-0264CCE66E0B}"/>
              </a:ext>
            </a:extLst>
          </p:cNvPr>
          <p:cNvSpPr txBox="1"/>
          <p:nvPr/>
        </p:nvSpPr>
        <p:spPr>
          <a:xfrm>
            <a:off x="243840" y="14050109"/>
            <a:ext cx="32522160" cy="584775"/>
          </a:xfrm>
          <a:prstGeom prst="rect">
            <a:avLst/>
          </a:prstGeom>
          <a:solidFill>
            <a:srgbClr val="640000"/>
          </a:solidFill>
        </p:spPr>
        <p:txBody>
          <a:bodyPr wrap="square" rtlCol="0">
            <a:spAutoFit/>
          </a:bodyPr>
          <a:lstStyle/>
          <a:p>
            <a:pPr algn="ctr"/>
            <a:r>
              <a:rPr lang="en-US" sz="3200" b="1" dirty="0">
                <a:solidFill>
                  <a:schemeClr val="bg1"/>
                </a:solidFill>
              </a:rPr>
              <a:t>RESULTS</a:t>
            </a:r>
            <a:endParaRPr lang="en-IN" sz="3200" b="1" dirty="0">
              <a:solidFill>
                <a:schemeClr val="bg1"/>
              </a:solidFill>
            </a:endParaRPr>
          </a:p>
        </p:txBody>
      </p:sp>
      <p:sp>
        <p:nvSpPr>
          <p:cNvPr id="100" name="Rectangle 99">
            <a:extLst>
              <a:ext uri="{FF2B5EF4-FFF2-40B4-BE49-F238E27FC236}">
                <a16:creationId xmlns:a16="http://schemas.microsoft.com/office/drawing/2014/main" id="{E4B704DB-4C21-D463-51B5-3D8B3FDD31E9}"/>
              </a:ext>
            </a:extLst>
          </p:cNvPr>
          <p:cNvSpPr/>
          <p:nvPr/>
        </p:nvSpPr>
        <p:spPr>
          <a:xfrm>
            <a:off x="304800" y="14747279"/>
            <a:ext cx="32522160" cy="28418846"/>
          </a:xfrm>
          <a:prstGeom prst="rect">
            <a:avLst/>
          </a:prstGeom>
          <a:solidFill>
            <a:schemeClr val="bg1"/>
          </a:solidFill>
          <a:ln w="3175"/>
          <a:effectLst>
            <a:outerShdw blurRad="50800" dist="38100" dir="10800000" algn="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194" name="Group 193">
            <a:extLst>
              <a:ext uri="{FF2B5EF4-FFF2-40B4-BE49-F238E27FC236}">
                <a16:creationId xmlns:a16="http://schemas.microsoft.com/office/drawing/2014/main" id="{67E275CA-F7BA-1534-1E4E-4D6B98F340A5}"/>
              </a:ext>
            </a:extLst>
          </p:cNvPr>
          <p:cNvGrpSpPr/>
          <p:nvPr/>
        </p:nvGrpSpPr>
        <p:grpSpPr>
          <a:xfrm>
            <a:off x="733710" y="14937320"/>
            <a:ext cx="17675014" cy="15681325"/>
            <a:chOff x="870895" y="15238469"/>
            <a:chExt cx="17675014" cy="12407703"/>
          </a:xfrm>
        </p:grpSpPr>
        <p:sp>
          <p:nvSpPr>
            <p:cNvPr id="111" name="object 30">
              <a:extLst>
                <a:ext uri="{FF2B5EF4-FFF2-40B4-BE49-F238E27FC236}">
                  <a16:creationId xmlns:a16="http://schemas.microsoft.com/office/drawing/2014/main" id="{571DAF3B-E1D6-BB26-8276-2BF4810283E3}"/>
                </a:ext>
              </a:extLst>
            </p:cNvPr>
            <p:cNvSpPr/>
            <p:nvPr/>
          </p:nvSpPr>
          <p:spPr>
            <a:xfrm>
              <a:off x="870895" y="15464850"/>
              <a:ext cx="17675014" cy="12181322"/>
            </a:xfrm>
            <a:custGeom>
              <a:avLst/>
              <a:gdLst/>
              <a:ahLst/>
              <a:cxnLst/>
              <a:rect l="l" t="t" r="r" b="b"/>
              <a:pathLst>
                <a:path w="4618355" h="3049270">
                  <a:moveTo>
                    <a:pt x="4539943" y="0"/>
                  </a:moveTo>
                  <a:lnTo>
                    <a:pt x="78392" y="0"/>
                  </a:lnTo>
                  <a:lnTo>
                    <a:pt x="47877" y="6158"/>
                  </a:lnTo>
                  <a:lnTo>
                    <a:pt x="22959" y="22955"/>
                  </a:lnTo>
                  <a:lnTo>
                    <a:pt x="6160" y="47879"/>
                  </a:lnTo>
                  <a:lnTo>
                    <a:pt x="0" y="78415"/>
                  </a:lnTo>
                  <a:lnTo>
                    <a:pt x="0" y="2970706"/>
                  </a:lnTo>
                  <a:lnTo>
                    <a:pt x="6160" y="3001242"/>
                  </a:lnTo>
                  <a:lnTo>
                    <a:pt x="22959" y="3026165"/>
                  </a:lnTo>
                  <a:lnTo>
                    <a:pt x="47877" y="3042963"/>
                  </a:lnTo>
                  <a:lnTo>
                    <a:pt x="78392" y="3049121"/>
                  </a:lnTo>
                  <a:lnTo>
                    <a:pt x="4539943" y="3049121"/>
                  </a:lnTo>
                  <a:lnTo>
                    <a:pt x="4570478" y="3042963"/>
                  </a:lnTo>
                  <a:lnTo>
                    <a:pt x="4595402" y="3026165"/>
                  </a:lnTo>
                  <a:lnTo>
                    <a:pt x="4612200" y="3001242"/>
                  </a:lnTo>
                  <a:lnTo>
                    <a:pt x="4618358" y="2970706"/>
                  </a:lnTo>
                  <a:lnTo>
                    <a:pt x="4618358" y="78415"/>
                  </a:lnTo>
                  <a:lnTo>
                    <a:pt x="4612200" y="47879"/>
                  </a:lnTo>
                  <a:lnTo>
                    <a:pt x="4595402" y="22955"/>
                  </a:lnTo>
                  <a:lnTo>
                    <a:pt x="4570478" y="6158"/>
                  </a:lnTo>
                  <a:lnTo>
                    <a:pt x="4539943" y="0"/>
                  </a:lnTo>
                  <a:close/>
                </a:path>
              </a:pathLst>
            </a:custGeom>
            <a:solidFill>
              <a:srgbClr val="FFFFFF"/>
            </a:solidFill>
            <a:ln>
              <a:solidFill>
                <a:srgbClr val="640000"/>
              </a:solidFill>
            </a:ln>
          </p:spPr>
          <p:txBody>
            <a:bodyPr wrap="square" lIns="0" tIns="0" rIns="0" bIns="0" rtlCol="0"/>
            <a:lstStyle/>
            <a:p>
              <a:endParaRPr dirty="0"/>
            </a:p>
          </p:txBody>
        </p:sp>
        <p:sp>
          <p:nvSpPr>
            <p:cNvPr id="137" name="TextBox 136">
              <a:extLst>
                <a:ext uri="{FF2B5EF4-FFF2-40B4-BE49-F238E27FC236}">
                  <a16:creationId xmlns:a16="http://schemas.microsoft.com/office/drawing/2014/main" id="{92F4B38D-0DE9-6BAF-14A4-0467EEEC80BE}"/>
                </a:ext>
              </a:extLst>
            </p:cNvPr>
            <p:cNvSpPr txBox="1"/>
            <p:nvPr/>
          </p:nvSpPr>
          <p:spPr>
            <a:xfrm>
              <a:off x="4976812" y="15238469"/>
              <a:ext cx="10033972" cy="876692"/>
            </a:xfrm>
            <a:prstGeom prst="rect">
              <a:avLst/>
            </a:prstGeom>
            <a:solidFill>
              <a:srgbClr val="640000"/>
            </a:solidFill>
            <a:ln>
              <a:noFill/>
            </a:ln>
          </p:spPr>
          <p:txBody>
            <a:bodyPr wrap="square" rtlCol="0">
              <a:spAutoFit/>
            </a:bodyPr>
            <a:lstStyle/>
            <a:p>
              <a:pPr algn="ctr"/>
              <a:r>
                <a:rPr lang="en-US" sz="2400" b="1" dirty="0">
                  <a:solidFill>
                    <a:schemeClr val="bg1"/>
                  </a:solidFill>
                </a:rPr>
                <a:t> Clustering Reveals Mitochondrial Signatures and  Survival Prediction Through Mitochondrial Gene Clusters</a:t>
              </a:r>
              <a:endParaRPr lang="en-IN" sz="2400" b="1" dirty="0">
                <a:solidFill>
                  <a:schemeClr val="bg1"/>
                </a:solidFill>
              </a:endParaRPr>
            </a:p>
            <a:p>
              <a:endParaRPr lang="en-IN" sz="1800" b="1" dirty="0">
                <a:solidFill>
                  <a:schemeClr val="bg1"/>
                </a:solidFill>
              </a:endParaRPr>
            </a:p>
          </p:txBody>
        </p:sp>
      </p:grpSp>
      <p:grpSp>
        <p:nvGrpSpPr>
          <p:cNvPr id="193" name="Group 192">
            <a:extLst>
              <a:ext uri="{FF2B5EF4-FFF2-40B4-BE49-F238E27FC236}">
                <a16:creationId xmlns:a16="http://schemas.microsoft.com/office/drawing/2014/main" id="{D3202B53-8BC5-9A40-4F76-2BACFD2F189A}"/>
              </a:ext>
            </a:extLst>
          </p:cNvPr>
          <p:cNvGrpSpPr/>
          <p:nvPr/>
        </p:nvGrpSpPr>
        <p:grpSpPr>
          <a:xfrm>
            <a:off x="1143793" y="16427268"/>
            <a:ext cx="18562723" cy="8108081"/>
            <a:chOff x="2834932" y="19269424"/>
            <a:chExt cx="18540818" cy="8791729"/>
          </a:xfrm>
        </p:grpSpPr>
        <p:pic>
          <p:nvPicPr>
            <p:cNvPr id="174" name="Picture 173">
              <a:extLst>
                <a:ext uri="{FF2B5EF4-FFF2-40B4-BE49-F238E27FC236}">
                  <a16:creationId xmlns:a16="http://schemas.microsoft.com/office/drawing/2014/main" id="{42942EF1-9B33-8C32-88DB-4129237CD34A}"/>
                </a:ext>
              </a:extLst>
            </p:cNvPr>
            <p:cNvPicPr>
              <a:picLocks noChangeAspect="1"/>
            </p:cNvPicPr>
            <p:nvPr/>
          </p:nvPicPr>
          <p:blipFill>
            <a:blip r:embed="rId10"/>
            <a:stretch>
              <a:fillRect/>
            </a:stretch>
          </p:blipFill>
          <p:spPr>
            <a:xfrm>
              <a:off x="6467426" y="25902017"/>
              <a:ext cx="3125313" cy="2155047"/>
            </a:xfrm>
            <a:prstGeom prst="rect">
              <a:avLst/>
            </a:prstGeom>
          </p:spPr>
        </p:pic>
        <p:pic>
          <p:nvPicPr>
            <p:cNvPr id="177" name="Picture 176">
              <a:extLst>
                <a:ext uri="{FF2B5EF4-FFF2-40B4-BE49-F238E27FC236}">
                  <a16:creationId xmlns:a16="http://schemas.microsoft.com/office/drawing/2014/main" id="{B2A7FB47-7A84-1790-4BD5-168EF907C6A6}"/>
                </a:ext>
              </a:extLst>
            </p:cNvPr>
            <p:cNvPicPr>
              <a:picLocks noChangeAspect="1"/>
            </p:cNvPicPr>
            <p:nvPr/>
          </p:nvPicPr>
          <p:blipFill>
            <a:blip r:embed="rId11"/>
            <a:stretch>
              <a:fillRect/>
            </a:stretch>
          </p:blipFill>
          <p:spPr>
            <a:xfrm>
              <a:off x="9629976" y="25977099"/>
              <a:ext cx="2920564" cy="1962566"/>
            </a:xfrm>
            <a:prstGeom prst="rect">
              <a:avLst/>
            </a:prstGeom>
          </p:spPr>
        </p:pic>
        <p:sp>
          <p:nvSpPr>
            <p:cNvPr id="186" name="Rectangle: Rounded Corners 4">
              <a:extLst>
                <a:ext uri="{FF2B5EF4-FFF2-40B4-BE49-F238E27FC236}">
                  <a16:creationId xmlns:a16="http://schemas.microsoft.com/office/drawing/2014/main" id="{64507459-9204-CE96-945E-5280D0ABC1C6}"/>
                </a:ext>
              </a:extLst>
            </p:cNvPr>
            <p:cNvSpPr/>
            <p:nvPr/>
          </p:nvSpPr>
          <p:spPr>
            <a:xfrm>
              <a:off x="3942569" y="19269424"/>
              <a:ext cx="3169452" cy="371167"/>
            </a:xfrm>
            <a:prstGeom prst="roundRect">
              <a:avLst>
                <a:gd name="adj" fmla="val 16667"/>
              </a:avLst>
            </a:prstGeom>
            <a:solidFill>
              <a:srgbClr val="FFCCFF"/>
            </a:solidFill>
            <a:ln>
              <a:solidFill>
                <a:srgbClr val="223852"/>
              </a:solidFill>
              <a:round/>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r>
                <a:rPr lang="en-US" sz="1600" b="1" dirty="0"/>
                <a:t>Apoptotic Pathway genes</a:t>
              </a:r>
              <a:endParaRPr lang="en-IN" sz="1600" b="1" u="none" strike="noStrike" dirty="0">
                <a:uFillTx/>
              </a:endParaRPr>
            </a:p>
          </p:txBody>
        </p:sp>
        <p:pic>
          <p:nvPicPr>
            <p:cNvPr id="187" name="Picture 186">
              <a:extLst>
                <a:ext uri="{FF2B5EF4-FFF2-40B4-BE49-F238E27FC236}">
                  <a16:creationId xmlns:a16="http://schemas.microsoft.com/office/drawing/2014/main" id="{A36938EB-0D91-A82F-B324-AB6946AB37E3}"/>
                </a:ext>
              </a:extLst>
            </p:cNvPr>
            <p:cNvPicPr>
              <a:picLocks noChangeAspect="1"/>
            </p:cNvPicPr>
            <p:nvPr/>
          </p:nvPicPr>
          <p:blipFill>
            <a:blip r:embed="rId12">
              <a:extLst>
                <a:ext uri="{28A0092B-C50C-407E-A947-70E740481C1C}">
                  <a14:useLocalDpi xmlns:a14="http://schemas.microsoft.com/office/drawing/2010/main" val="0"/>
                </a:ext>
              </a:extLst>
            </a:blip>
            <a:srcRect t="7339"/>
            <a:stretch/>
          </p:blipFill>
          <p:spPr>
            <a:xfrm>
              <a:off x="3369391" y="25883804"/>
              <a:ext cx="3242274" cy="2177349"/>
            </a:xfrm>
            <a:prstGeom prst="rect">
              <a:avLst/>
            </a:prstGeom>
          </p:spPr>
        </p:pic>
        <p:pic>
          <p:nvPicPr>
            <p:cNvPr id="188" name="Picture 187">
              <a:extLst>
                <a:ext uri="{FF2B5EF4-FFF2-40B4-BE49-F238E27FC236}">
                  <a16:creationId xmlns:a16="http://schemas.microsoft.com/office/drawing/2014/main" id="{E18D9A0F-2FA8-A842-3DDF-E4C16A821101}"/>
                </a:ext>
              </a:extLst>
            </p:cNvPr>
            <p:cNvPicPr>
              <a:picLocks noChangeAspect="1"/>
            </p:cNvPicPr>
            <p:nvPr/>
          </p:nvPicPr>
          <p:blipFill>
            <a:blip r:embed="rId13"/>
            <a:stretch>
              <a:fillRect/>
            </a:stretch>
          </p:blipFill>
          <p:spPr>
            <a:xfrm>
              <a:off x="8530646" y="19713720"/>
              <a:ext cx="5686186" cy="5976182"/>
            </a:xfrm>
            <a:prstGeom prst="rect">
              <a:avLst/>
            </a:prstGeom>
          </p:spPr>
        </p:pic>
        <p:pic>
          <p:nvPicPr>
            <p:cNvPr id="189" name="Picture 188">
              <a:extLst>
                <a:ext uri="{FF2B5EF4-FFF2-40B4-BE49-F238E27FC236}">
                  <a16:creationId xmlns:a16="http://schemas.microsoft.com/office/drawing/2014/main" id="{3E2E2171-4AE1-ED02-3D76-C59EFD042225}"/>
                </a:ext>
              </a:extLst>
            </p:cNvPr>
            <p:cNvPicPr>
              <a:picLocks noChangeAspect="1"/>
            </p:cNvPicPr>
            <p:nvPr/>
          </p:nvPicPr>
          <p:blipFill>
            <a:blip r:embed="rId14"/>
            <a:stretch>
              <a:fillRect/>
            </a:stretch>
          </p:blipFill>
          <p:spPr>
            <a:xfrm>
              <a:off x="2834932" y="19747289"/>
              <a:ext cx="5435077" cy="5854450"/>
            </a:xfrm>
            <a:prstGeom prst="rect">
              <a:avLst/>
            </a:prstGeom>
          </p:spPr>
        </p:pic>
        <p:sp>
          <p:nvSpPr>
            <p:cNvPr id="190" name="Rectangle: Rounded Corners 4">
              <a:extLst>
                <a:ext uri="{FF2B5EF4-FFF2-40B4-BE49-F238E27FC236}">
                  <a16:creationId xmlns:a16="http://schemas.microsoft.com/office/drawing/2014/main" id="{F6C36F00-796B-D0D0-0382-87DC45A2CD67}"/>
                </a:ext>
              </a:extLst>
            </p:cNvPr>
            <p:cNvSpPr/>
            <p:nvPr/>
          </p:nvSpPr>
          <p:spPr>
            <a:xfrm>
              <a:off x="9480188" y="19345624"/>
              <a:ext cx="3394889" cy="319315"/>
            </a:xfrm>
            <a:prstGeom prst="roundRect">
              <a:avLst>
                <a:gd name="adj" fmla="val 16667"/>
              </a:avLst>
            </a:prstGeom>
            <a:solidFill>
              <a:srgbClr val="FFCCFF"/>
            </a:solidFill>
            <a:ln>
              <a:solidFill>
                <a:schemeClr val="tx1"/>
              </a:solidFill>
              <a:round/>
            </a:ln>
          </p:spPr>
          <p:style>
            <a:lnRef idx="2">
              <a:schemeClr val="accent1">
                <a:shade val="15000"/>
              </a:schemeClr>
            </a:lnRef>
            <a:fillRef idx="1">
              <a:schemeClr val="accent1"/>
            </a:fillRef>
            <a:effectRef idx="0">
              <a:schemeClr val="accent1"/>
            </a:effectRef>
            <a:fontRef idx="minor"/>
          </p:style>
          <p:txBody>
            <a:bodyPr lIns="60000" tIns="30000" rIns="60000" bIns="30000" anchor="ctr">
              <a:noAutofit/>
            </a:bodyPr>
            <a:lstStyle/>
            <a:p>
              <a:pPr algn="ctr" defTabSz="609630"/>
              <a:r>
                <a:rPr lang="en-US" sz="1600" b="1" dirty="0">
                  <a:latin typeface="Calibri"/>
                </a:rPr>
                <a:t>Mitochondrial Translation genes</a:t>
              </a:r>
              <a:endParaRPr lang="en-IN" sz="1600" b="1" dirty="0">
                <a:latin typeface="Calibri"/>
              </a:endParaRPr>
            </a:p>
          </p:txBody>
        </p:sp>
        <p:pic>
          <p:nvPicPr>
            <p:cNvPr id="191" name="Picture 190">
              <a:extLst>
                <a:ext uri="{FF2B5EF4-FFF2-40B4-BE49-F238E27FC236}">
                  <a16:creationId xmlns:a16="http://schemas.microsoft.com/office/drawing/2014/main" id="{B2583B3F-BB7A-1D73-0D74-5FF635224271}"/>
                </a:ext>
              </a:extLst>
            </p:cNvPr>
            <p:cNvPicPr>
              <a:picLocks noChangeAspect="1"/>
            </p:cNvPicPr>
            <p:nvPr/>
          </p:nvPicPr>
          <p:blipFill>
            <a:blip r:embed="rId15"/>
            <a:stretch>
              <a:fillRect/>
            </a:stretch>
          </p:blipFill>
          <p:spPr>
            <a:xfrm>
              <a:off x="14445098" y="19619751"/>
              <a:ext cx="6930652" cy="6005443"/>
            </a:xfrm>
            <a:prstGeom prst="rect">
              <a:avLst/>
            </a:prstGeom>
          </p:spPr>
        </p:pic>
        <p:sp>
          <p:nvSpPr>
            <p:cNvPr id="192" name="Rectangle: Rounded Corners 4">
              <a:extLst>
                <a:ext uri="{FF2B5EF4-FFF2-40B4-BE49-F238E27FC236}">
                  <a16:creationId xmlns:a16="http://schemas.microsoft.com/office/drawing/2014/main" id="{256BF45D-0CDD-0115-B18D-8D21DA7DF9BB}"/>
                </a:ext>
              </a:extLst>
            </p:cNvPr>
            <p:cNvSpPr/>
            <p:nvPr/>
          </p:nvSpPr>
          <p:spPr>
            <a:xfrm>
              <a:off x="16152519" y="19345624"/>
              <a:ext cx="2319174" cy="306202"/>
            </a:xfrm>
            <a:prstGeom prst="roundRect">
              <a:avLst>
                <a:gd name="adj" fmla="val 16667"/>
              </a:avLst>
            </a:prstGeom>
            <a:solidFill>
              <a:srgbClr val="FFCCFF"/>
            </a:solidFill>
            <a:ln>
              <a:solidFill>
                <a:srgbClr val="223852"/>
              </a:solidFill>
              <a:round/>
            </a:ln>
          </p:spPr>
          <p:style>
            <a:lnRef idx="2">
              <a:schemeClr val="accent1">
                <a:shade val="15000"/>
              </a:schemeClr>
            </a:lnRef>
            <a:fillRef idx="1">
              <a:schemeClr val="accent1"/>
            </a:fillRef>
            <a:effectRef idx="0">
              <a:schemeClr val="accent1"/>
            </a:effectRef>
            <a:fontRef idx="minor"/>
          </p:style>
          <p:txBody>
            <a:bodyPr lIns="60000" tIns="30000" rIns="60000" bIns="30000" anchor="ctr">
              <a:noAutofit/>
            </a:bodyPr>
            <a:lstStyle/>
            <a:p>
              <a:pPr algn="ctr" defTabSz="609630"/>
              <a:r>
                <a:rPr lang="en-US" sz="1600" b="1" dirty="0">
                  <a:solidFill>
                    <a:schemeClr val="tx1"/>
                  </a:solidFill>
                  <a:latin typeface="Calibri"/>
                </a:rPr>
                <a:t>OXPHOS Pathway genes</a:t>
              </a:r>
              <a:endParaRPr lang="en-IN" sz="1600" b="1" dirty="0">
                <a:solidFill>
                  <a:schemeClr val="tx1"/>
                </a:solidFill>
                <a:latin typeface="Calibri"/>
              </a:endParaRPr>
            </a:p>
          </p:txBody>
        </p:sp>
      </p:grpSp>
      <p:grpSp>
        <p:nvGrpSpPr>
          <p:cNvPr id="203" name="Group 202">
            <a:extLst>
              <a:ext uri="{FF2B5EF4-FFF2-40B4-BE49-F238E27FC236}">
                <a16:creationId xmlns:a16="http://schemas.microsoft.com/office/drawing/2014/main" id="{9762A5A3-19B6-BB71-5AC4-3498037AC7B7}"/>
              </a:ext>
            </a:extLst>
          </p:cNvPr>
          <p:cNvGrpSpPr/>
          <p:nvPr/>
        </p:nvGrpSpPr>
        <p:grpSpPr>
          <a:xfrm>
            <a:off x="18885474" y="14741669"/>
            <a:ext cx="13347700" cy="11287180"/>
            <a:chOff x="18977274" y="15512329"/>
            <a:chExt cx="13081910" cy="10019093"/>
          </a:xfrm>
        </p:grpSpPr>
        <p:sp>
          <p:nvSpPr>
            <p:cNvPr id="196" name="object 30">
              <a:extLst>
                <a:ext uri="{FF2B5EF4-FFF2-40B4-BE49-F238E27FC236}">
                  <a16:creationId xmlns:a16="http://schemas.microsoft.com/office/drawing/2014/main" id="{446E26E6-F545-1A3A-CA79-F7E618432626}"/>
                </a:ext>
              </a:extLst>
            </p:cNvPr>
            <p:cNvSpPr/>
            <p:nvPr/>
          </p:nvSpPr>
          <p:spPr>
            <a:xfrm>
              <a:off x="18977274" y="15923203"/>
              <a:ext cx="13081910" cy="9608219"/>
            </a:xfrm>
            <a:custGeom>
              <a:avLst/>
              <a:gdLst/>
              <a:ahLst/>
              <a:cxnLst/>
              <a:rect l="l" t="t" r="r" b="b"/>
              <a:pathLst>
                <a:path w="4618355" h="3049270">
                  <a:moveTo>
                    <a:pt x="4539943" y="0"/>
                  </a:moveTo>
                  <a:lnTo>
                    <a:pt x="78392" y="0"/>
                  </a:lnTo>
                  <a:lnTo>
                    <a:pt x="47877" y="6158"/>
                  </a:lnTo>
                  <a:lnTo>
                    <a:pt x="22959" y="22955"/>
                  </a:lnTo>
                  <a:lnTo>
                    <a:pt x="6160" y="47879"/>
                  </a:lnTo>
                  <a:lnTo>
                    <a:pt x="0" y="78415"/>
                  </a:lnTo>
                  <a:lnTo>
                    <a:pt x="0" y="2970706"/>
                  </a:lnTo>
                  <a:lnTo>
                    <a:pt x="6160" y="3001242"/>
                  </a:lnTo>
                  <a:lnTo>
                    <a:pt x="22959" y="3026165"/>
                  </a:lnTo>
                  <a:lnTo>
                    <a:pt x="47877" y="3042963"/>
                  </a:lnTo>
                  <a:lnTo>
                    <a:pt x="78392" y="3049121"/>
                  </a:lnTo>
                  <a:lnTo>
                    <a:pt x="4539943" y="3049121"/>
                  </a:lnTo>
                  <a:lnTo>
                    <a:pt x="4570478" y="3042963"/>
                  </a:lnTo>
                  <a:lnTo>
                    <a:pt x="4595402" y="3026165"/>
                  </a:lnTo>
                  <a:lnTo>
                    <a:pt x="4612200" y="3001242"/>
                  </a:lnTo>
                  <a:lnTo>
                    <a:pt x="4618358" y="2970706"/>
                  </a:lnTo>
                  <a:lnTo>
                    <a:pt x="4618358" y="78415"/>
                  </a:lnTo>
                  <a:lnTo>
                    <a:pt x="4612200" y="47879"/>
                  </a:lnTo>
                  <a:lnTo>
                    <a:pt x="4595402" y="22955"/>
                  </a:lnTo>
                  <a:lnTo>
                    <a:pt x="4570478" y="6158"/>
                  </a:lnTo>
                  <a:lnTo>
                    <a:pt x="4539943" y="0"/>
                  </a:lnTo>
                  <a:close/>
                </a:path>
              </a:pathLst>
            </a:custGeom>
            <a:solidFill>
              <a:srgbClr val="FFFFFF"/>
            </a:solidFill>
            <a:ln>
              <a:solidFill>
                <a:srgbClr val="640000"/>
              </a:solidFill>
            </a:ln>
          </p:spPr>
          <p:txBody>
            <a:bodyPr wrap="square" lIns="0" tIns="0" rIns="0" bIns="0" rtlCol="0"/>
            <a:lstStyle/>
            <a:p>
              <a:endParaRPr dirty="0"/>
            </a:p>
          </p:txBody>
        </p:sp>
        <p:sp>
          <p:nvSpPr>
            <p:cNvPr id="138" name="TextBox 137">
              <a:extLst>
                <a:ext uri="{FF2B5EF4-FFF2-40B4-BE49-F238E27FC236}">
                  <a16:creationId xmlns:a16="http://schemas.microsoft.com/office/drawing/2014/main" id="{FB62F832-35E3-6411-F438-0E39DAA3AF13}"/>
                </a:ext>
              </a:extLst>
            </p:cNvPr>
            <p:cNvSpPr txBox="1"/>
            <p:nvPr/>
          </p:nvSpPr>
          <p:spPr>
            <a:xfrm>
              <a:off x="23166642" y="15512329"/>
              <a:ext cx="5877951" cy="901556"/>
            </a:xfrm>
            <a:prstGeom prst="rect">
              <a:avLst/>
            </a:prstGeom>
            <a:solidFill>
              <a:srgbClr val="640000"/>
            </a:solidFill>
            <a:ln>
              <a:noFill/>
            </a:ln>
          </p:spPr>
          <p:txBody>
            <a:bodyPr wrap="square" rtlCol="0">
              <a:spAutoFit/>
            </a:bodyPr>
            <a:lstStyle/>
            <a:p>
              <a:pPr algn="ctr"/>
              <a:endParaRPr lang="en-US" sz="1800" b="1" dirty="0">
                <a:solidFill>
                  <a:schemeClr val="bg1"/>
                </a:solidFill>
              </a:endParaRPr>
            </a:p>
            <a:p>
              <a:pPr algn="ctr"/>
              <a:r>
                <a:rPr lang="en-US" sz="2400" b="1" dirty="0">
                  <a:solidFill>
                    <a:schemeClr val="bg1"/>
                  </a:solidFill>
                </a:rPr>
                <a:t>In Silico Docking of ACOT7 &amp; AIFM2  </a:t>
              </a:r>
            </a:p>
            <a:p>
              <a:pPr algn="ctr"/>
              <a:endParaRPr lang="en-IN" sz="1800" b="1" dirty="0">
                <a:solidFill>
                  <a:schemeClr val="bg1"/>
                </a:solidFill>
              </a:endParaRPr>
            </a:p>
          </p:txBody>
        </p:sp>
      </p:grpSp>
      <p:grpSp>
        <p:nvGrpSpPr>
          <p:cNvPr id="201" name="Group 200">
            <a:extLst>
              <a:ext uri="{FF2B5EF4-FFF2-40B4-BE49-F238E27FC236}">
                <a16:creationId xmlns:a16="http://schemas.microsoft.com/office/drawing/2014/main" id="{32F0AE5E-93B8-6FDD-AD81-92970377756D}"/>
              </a:ext>
            </a:extLst>
          </p:cNvPr>
          <p:cNvGrpSpPr/>
          <p:nvPr/>
        </p:nvGrpSpPr>
        <p:grpSpPr>
          <a:xfrm>
            <a:off x="1051957" y="25049632"/>
            <a:ext cx="6802419" cy="4479902"/>
            <a:chOff x="6340094" y="30438188"/>
            <a:chExt cx="10211320" cy="5315344"/>
          </a:xfrm>
        </p:grpSpPr>
        <p:pic>
          <p:nvPicPr>
            <p:cNvPr id="197" name="Picture 196">
              <a:extLst>
                <a:ext uri="{FF2B5EF4-FFF2-40B4-BE49-F238E27FC236}">
                  <a16:creationId xmlns:a16="http://schemas.microsoft.com/office/drawing/2014/main" id="{C4D82350-CE08-ACBA-A005-8A9F13929C81}"/>
                </a:ext>
              </a:extLst>
            </p:cNvPr>
            <p:cNvPicPr>
              <a:picLocks noChangeAspect="1"/>
            </p:cNvPicPr>
            <p:nvPr/>
          </p:nvPicPr>
          <p:blipFill>
            <a:blip r:embed="rId16">
              <a:extLst>
                <a:ext uri="{28A0092B-C50C-407E-A947-70E740481C1C}">
                  <a14:useLocalDpi xmlns:a14="http://schemas.microsoft.com/office/drawing/2010/main" val="0"/>
                </a:ext>
              </a:extLst>
            </a:blip>
            <a:srcRect b="24580"/>
            <a:stretch/>
          </p:blipFill>
          <p:spPr>
            <a:xfrm>
              <a:off x="11277593" y="33049776"/>
              <a:ext cx="5273821" cy="2673374"/>
            </a:xfrm>
            <a:prstGeom prst="rect">
              <a:avLst/>
            </a:prstGeom>
            <a:ln>
              <a:solidFill>
                <a:srgbClr val="FF0000"/>
              </a:solidFill>
            </a:ln>
          </p:spPr>
        </p:pic>
        <p:pic>
          <p:nvPicPr>
            <p:cNvPr id="198" name="Picture 197">
              <a:extLst>
                <a:ext uri="{FF2B5EF4-FFF2-40B4-BE49-F238E27FC236}">
                  <a16:creationId xmlns:a16="http://schemas.microsoft.com/office/drawing/2014/main" id="{FC26EE56-B382-D23F-8652-FBA61FE5EFB2}"/>
                </a:ext>
              </a:extLst>
            </p:cNvPr>
            <p:cNvPicPr>
              <a:picLocks noChangeAspect="1"/>
            </p:cNvPicPr>
            <p:nvPr/>
          </p:nvPicPr>
          <p:blipFill>
            <a:blip r:embed="rId17">
              <a:extLst>
                <a:ext uri="{28A0092B-C50C-407E-A947-70E740481C1C}">
                  <a14:useLocalDpi xmlns:a14="http://schemas.microsoft.com/office/drawing/2010/main" val="0"/>
                </a:ext>
              </a:extLst>
            </a:blip>
            <a:srcRect t="1" b="25490"/>
            <a:stretch/>
          </p:blipFill>
          <p:spPr>
            <a:xfrm>
              <a:off x="11269489" y="30438188"/>
              <a:ext cx="5281925" cy="2479283"/>
            </a:xfrm>
            <a:prstGeom prst="rect">
              <a:avLst/>
            </a:prstGeom>
            <a:ln>
              <a:solidFill>
                <a:srgbClr val="FF0000"/>
              </a:solidFill>
            </a:ln>
          </p:spPr>
        </p:pic>
        <p:pic>
          <p:nvPicPr>
            <p:cNvPr id="199" name="Picture 198">
              <a:extLst>
                <a:ext uri="{FF2B5EF4-FFF2-40B4-BE49-F238E27FC236}">
                  <a16:creationId xmlns:a16="http://schemas.microsoft.com/office/drawing/2014/main" id="{BB096C1F-40F1-B100-9F7C-9CF7C4A7689C}"/>
                </a:ext>
              </a:extLst>
            </p:cNvPr>
            <p:cNvPicPr>
              <a:picLocks noChangeAspect="1"/>
            </p:cNvPicPr>
            <p:nvPr/>
          </p:nvPicPr>
          <p:blipFill>
            <a:blip r:embed="rId18">
              <a:extLst>
                <a:ext uri="{28A0092B-C50C-407E-A947-70E740481C1C}">
                  <a14:useLocalDpi xmlns:a14="http://schemas.microsoft.com/office/drawing/2010/main" val="0"/>
                </a:ext>
              </a:extLst>
            </a:blip>
            <a:srcRect b="25433"/>
            <a:stretch/>
          </p:blipFill>
          <p:spPr>
            <a:xfrm>
              <a:off x="6340094" y="30438188"/>
              <a:ext cx="4784161" cy="2479284"/>
            </a:xfrm>
            <a:prstGeom prst="rect">
              <a:avLst/>
            </a:prstGeom>
            <a:ln>
              <a:solidFill>
                <a:srgbClr val="FF0000"/>
              </a:solidFill>
            </a:ln>
          </p:spPr>
        </p:pic>
        <p:pic>
          <p:nvPicPr>
            <p:cNvPr id="200" name="Picture 199">
              <a:extLst>
                <a:ext uri="{FF2B5EF4-FFF2-40B4-BE49-F238E27FC236}">
                  <a16:creationId xmlns:a16="http://schemas.microsoft.com/office/drawing/2014/main" id="{AF517C93-B706-E296-A6AA-761035BED4A2}"/>
                </a:ext>
              </a:extLst>
            </p:cNvPr>
            <p:cNvPicPr>
              <a:picLocks noChangeAspect="1"/>
            </p:cNvPicPr>
            <p:nvPr/>
          </p:nvPicPr>
          <p:blipFill>
            <a:blip r:embed="rId19">
              <a:extLst>
                <a:ext uri="{28A0092B-C50C-407E-A947-70E740481C1C}">
                  <a14:useLocalDpi xmlns:a14="http://schemas.microsoft.com/office/drawing/2010/main" val="0"/>
                </a:ext>
              </a:extLst>
            </a:blip>
            <a:srcRect b="26534"/>
            <a:stretch/>
          </p:blipFill>
          <p:spPr>
            <a:xfrm>
              <a:off x="6386986" y="33049776"/>
              <a:ext cx="4745891" cy="2703756"/>
            </a:xfrm>
            <a:prstGeom prst="rect">
              <a:avLst/>
            </a:prstGeom>
            <a:ln>
              <a:solidFill>
                <a:srgbClr val="FF0000"/>
              </a:solidFill>
            </a:ln>
          </p:spPr>
        </p:pic>
      </p:grpSp>
      <p:pic>
        <p:nvPicPr>
          <p:cNvPr id="202" name="Picture 201">
            <a:extLst>
              <a:ext uri="{FF2B5EF4-FFF2-40B4-BE49-F238E27FC236}">
                <a16:creationId xmlns:a16="http://schemas.microsoft.com/office/drawing/2014/main" id="{6BACCB24-D1E2-86B3-D228-E8667C6A89FF}"/>
              </a:ext>
            </a:extLst>
          </p:cNvPr>
          <p:cNvPicPr>
            <a:picLocks noChangeAspect="1"/>
          </p:cNvPicPr>
          <p:nvPr/>
        </p:nvPicPr>
        <p:blipFill>
          <a:blip r:embed="rId20"/>
          <a:stretch>
            <a:fillRect/>
          </a:stretch>
        </p:blipFill>
        <p:spPr>
          <a:xfrm>
            <a:off x="8085286" y="25036868"/>
            <a:ext cx="6428973" cy="4462782"/>
          </a:xfrm>
          <a:prstGeom prst="rect">
            <a:avLst/>
          </a:prstGeom>
          <a:ln>
            <a:solidFill>
              <a:srgbClr val="FF0000"/>
            </a:solidFill>
          </a:ln>
        </p:spPr>
      </p:pic>
      <p:pic>
        <p:nvPicPr>
          <p:cNvPr id="205" name="Picture 204">
            <a:extLst>
              <a:ext uri="{FF2B5EF4-FFF2-40B4-BE49-F238E27FC236}">
                <a16:creationId xmlns:a16="http://schemas.microsoft.com/office/drawing/2014/main" id="{4008BF25-E960-9F63-BBD3-195C150E6EC8}"/>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14544739" y="24755404"/>
            <a:ext cx="3648249" cy="2867087"/>
          </a:xfrm>
          <a:prstGeom prst="rect">
            <a:avLst/>
          </a:prstGeom>
        </p:spPr>
      </p:pic>
      <p:pic>
        <p:nvPicPr>
          <p:cNvPr id="207" name="Picture 206">
            <a:extLst>
              <a:ext uri="{FF2B5EF4-FFF2-40B4-BE49-F238E27FC236}">
                <a16:creationId xmlns:a16="http://schemas.microsoft.com/office/drawing/2014/main" id="{3DE98214-E3AB-73FC-6155-6A0367175BA4}"/>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14625890" y="27418676"/>
            <a:ext cx="3648249" cy="2385774"/>
          </a:xfrm>
          <a:prstGeom prst="rect">
            <a:avLst/>
          </a:prstGeom>
        </p:spPr>
      </p:pic>
      <p:sp>
        <p:nvSpPr>
          <p:cNvPr id="230" name="object 30">
            <a:extLst>
              <a:ext uri="{FF2B5EF4-FFF2-40B4-BE49-F238E27FC236}">
                <a16:creationId xmlns:a16="http://schemas.microsoft.com/office/drawing/2014/main" id="{09AC096B-335F-46BE-BDCB-8DEE1C6F12E3}"/>
              </a:ext>
            </a:extLst>
          </p:cNvPr>
          <p:cNvSpPr/>
          <p:nvPr/>
        </p:nvSpPr>
        <p:spPr>
          <a:xfrm>
            <a:off x="734772" y="30866092"/>
            <a:ext cx="17729358" cy="7954522"/>
          </a:xfrm>
          <a:custGeom>
            <a:avLst/>
            <a:gdLst/>
            <a:ahLst/>
            <a:cxnLst/>
            <a:rect l="l" t="t" r="r" b="b"/>
            <a:pathLst>
              <a:path w="4618355" h="3049270">
                <a:moveTo>
                  <a:pt x="4539943" y="0"/>
                </a:moveTo>
                <a:lnTo>
                  <a:pt x="78392" y="0"/>
                </a:lnTo>
                <a:lnTo>
                  <a:pt x="47877" y="6158"/>
                </a:lnTo>
                <a:lnTo>
                  <a:pt x="22959" y="22955"/>
                </a:lnTo>
                <a:lnTo>
                  <a:pt x="6160" y="47879"/>
                </a:lnTo>
                <a:lnTo>
                  <a:pt x="0" y="78415"/>
                </a:lnTo>
                <a:lnTo>
                  <a:pt x="0" y="2970706"/>
                </a:lnTo>
                <a:lnTo>
                  <a:pt x="6160" y="3001242"/>
                </a:lnTo>
                <a:lnTo>
                  <a:pt x="22959" y="3026165"/>
                </a:lnTo>
                <a:lnTo>
                  <a:pt x="47877" y="3042963"/>
                </a:lnTo>
                <a:lnTo>
                  <a:pt x="78392" y="3049121"/>
                </a:lnTo>
                <a:lnTo>
                  <a:pt x="4539943" y="3049121"/>
                </a:lnTo>
                <a:lnTo>
                  <a:pt x="4570478" y="3042963"/>
                </a:lnTo>
                <a:lnTo>
                  <a:pt x="4595402" y="3026165"/>
                </a:lnTo>
                <a:lnTo>
                  <a:pt x="4612200" y="3001242"/>
                </a:lnTo>
                <a:lnTo>
                  <a:pt x="4618358" y="2970706"/>
                </a:lnTo>
                <a:lnTo>
                  <a:pt x="4618358" y="78415"/>
                </a:lnTo>
                <a:lnTo>
                  <a:pt x="4612200" y="47879"/>
                </a:lnTo>
                <a:lnTo>
                  <a:pt x="4595402" y="22955"/>
                </a:lnTo>
                <a:lnTo>
                  <a:pt x="4570478" y="6158"/>
                </a:lnTo>
                <a:lnTo>
                  <a:pt x="4539943" y="0"/>
                </a:lnTo>
                <a:close/>
              </a:path>
            </a:pathLst>
          </a:custGeom>
          <a:solidFill>
            <a:srgbClr val="FFFFFF"/>
          </a:solidFill>
          <a:ln>
            <a:solidFill>
              <a:srgbClr val="640000"/>
            </a:solidFill>
          </a:ln>
        </p:spPr>
        <p:txBody>
          <a:bodyPr wrap="square" lIns="0" tIns="0" rIns="0" bIns="0" rtlCol="0"/>
          <a:lstStyle/>
          <a:p>
            <a:endParaRPr dirty="0"/>
          </a:p>
        </p:txBody>
      </p:sp>
      <p:grpSp>
        <p:nvGrpSpPr>
          <p:cNvPr id="10" name="Group 9">
            <a:extLst>
              <a:ext uri="{FF2B5EF4-FFF2-40B4-BE49-F238E27FC236}">
                <a16:creationId xmlns:a16="http://schemas.microsoft.com/office/drawing/2014/main" id="{B1F853B9-BFC1-097E-4BB8-650E498D4952}"/>
              </a:ext>
            </a:extLst>
          </p:cNvPr>
          <p:cNvGrpSpPr/>
          <p:nvPr/>
        </p:nvGrpSpPr>
        <p:grpSpPr>
          <a:xfrm>
            <a:off x="19760161" y="16325535"/>
            <a:ext cx="11829823" cy="3033524"/>
            <a:chOff x="19359748" y="17585268"/>
            <a:chExt cx="11829823" cy="3033524"/>
          </a:xfrm>
        </p:grpSpPr>
        <p:pic>
          <p:nvPicPr>
            <p:cNvPr id="212" name="Picture 211">
              <a:extLst>
                <a:ext uri="{FF2B5EF4-FFF2-40B4-BE49-F238E27FC236}">
                  <a16:creationId xmlns:a16="http://schemas.microsoft.com/office/drawing/2014/main" id="{59B11AE4-FAD1-5B56-8FEE-ACAFFBF02852}"/>
                </a:ext>
              </a:extLst>
            </p:cNvPr>
            <p:cNvPicPr>
              <a:picLocks noChangeAspect="1"/>
            </p:cNvPicPr>
            <p:nvPr/>
          </p:nvPicPr>
          <p:blipFill>
            <a:blip r:embed="rId23"/>
            <a:stretch>
              <a:fillRect/>
            </a:stretch>
          </p:blipFill>
          <p:spPr>
            <a:xfrm>
              <a:off x="19359748" y="17600049"/>
              <a:ext cx="3858271" cy="3015536"/>
            </a:xfrm>
            <a:prstGeom prst="rect">
              <a:avLst/>
            </a:prstGeom>
            <a:ln>
              <a:solidFill>
                <a:srgbClr val="FF0000"/>
              </a:solidFill>
            </a:ln>
          </p:spPr>
        </p:pic>
        <p:pic>
          <p:nvPicPr>
            <p:cNvPr id="218" name="Picture 217">
              <a:extLst>
                <a:ext uri="{FF2B5EF4-FFF2-40B4-BE49-F238E27FC236}">
                  <a16:creationId xmlns:a16="http://schemas.microsoft.com/office/drawing/2014/main" id="{CED41F56-B6E4-F584-0D78-6882DC6FB04E}"/>
                </a:ext>
              </a:extLst>
            </p:cNvPr>
            <p:cNvPicPr>
              <a:picLocks noChangeAspect="1"/>
            </p:cNvPicPr>
            <p:nvPr/>
          </p:nvPicPr>
          <p:blipFill>
            <a:blip r:embed="rId24"/>
            <a:stretch>
              <a:fillRect/>
            </a:stretch>
          </p:blipFill>
          <p:spPr>
            <a:xfrm>
              <a:off x="23333948" y="17585268"/>
              <a:ext cx="3858271" cy="3030318"/>
            </a:xfrm>
            <a:prstGeom prst="rect">
              <a:avLst/>
            </a:prstGeom>
            <a:ln>
              <a:solidFill>
                <a:srgbClr val="FF0000"/>
              </a:solidFill>
            </a:ln>
          </p:spPr>
        </p:pic>
        <p:pic>
          <p:nvPicPr>
            <p:cNvPr id="220" name="Picture 219">
              <a:extLst>
                <a:ext uri="{FF2B5EF4-FFF2-40B4-BE49-F238E27FC236}">
                  <a16:creationId xmlns:a16="http://schemas.microsoft.com/office/drawing/2014/main" id="{A4D3A4FC-CC90-8827-5957-97FD6BE157F9}"/>
                </a:ext>
              </a:extLst>
            </p:cNvPr>
            <p:cNvPicPr>
              <a:picLocks noChangeAspect="1"/>
            </p:cNvPicPr>
            <p:nvPr/>
          </p:nvPicPr>
          <p:blipFill>
            <a:blip r:embed="rId25"/>
            <a:stretch>
              <a:fillRect/>
            </a:stretch>
          </p:blipFill>
          <p:spPr>
            <a:xfrm>
              <a:off x="27331300" y="17588473"/>
              <a:ext cx="3858271" cy="3030319"/>
            </a:xfrm>
            <a:prstGeom prst="rect">
              <a:avLst/>
            </a:prstGeom>
            <a:ln>
              <a:solidFill>
                <a:srgbClr val="FF0000"/>
              </a:solidFill>
            </a:ln>
          </p:spPr>
        </p:pic>
      </p:grpSp>
      <p:sp>
        <p:nvSpPr>
          <p:cNvPr id="13" name="TextBox 12">
            <a:extLst>
              <a:ext uri="{FF2B5EF4-FFF2-40B4-BE49-F238E27FC236}">
                <a16:creationId xmlns:a16="http://schemas.microsoft.com/office/drawing/2014/main" id="{A162F004-A7C0-C743-B479-1EF00358886C}"/>
              </a:ext>
            </a:extLst>
          </p:cNvPr>
          <p:cNvSpPr txBox="1"/>
          <p:nvPr/>
        </p:nvSpPr>
        <p:spPr>
          <a:xfrm>
            <a:off x="20844656" y="16021117"/>
            <a:ext cx="1728384" cy="307778"/>
          </a:xfrm>
          <a:prstGeom prst="rect">
            <a:avLst/>
          </a:prstGeom>
          <a:noFill/>
        </p:spPr>
        <p:txBody>
          <a:bodyPr wrap="square" rtlCol="0">
            <a:spAutoFit/>
          </a:bodyPr>
          <a:lstStyle/>
          <a:p>
            <a:r>
              <a:rPr lang="en-US" b="1" dirty="0"/>
              <a:t>ACOT7-Orlistat</a:t>
            </a:r>
            <a:endParaRPr lang="en-IN" b="1" dirty="0"/>
          </a:p>
        </p:txBody>
      </p:sp>
      <p:sp>
        <p:nvSpPr>
          <p:cNvPr id="15" name="TextBox 14">
            <a:extLst>
              <a:ext uri="{FF2B5EF4-FFF2-40B4-BE49-F238E27FC236}">
                <a16:creationId xmlns:a16="http://schemas.microsoft.com/office/drawing/2014/main" id="{D4155FC1-F9FA-0AA4-E549-327CF5B5FDD3}"/>
              </a:ext>
            </a:extLst>
          </p:cNvPr>
          <p:cNvSpPr txBox="1"/>
          <p:nvPr/>
        </p:nvSpPr>
        <p:spPr>
          <a:xfrm>
            <a:off x="25157384" y="16021118"/>
            <a:ext cx="2797921" cy="307777"/>
          </a:xfrm>
          <a:prstGeom prst="rect">
            <a:avLst/>
          </a:prstGeom>
          <a:noFill/>
        </p:spPr>
        <p:txBody>
          <a:bodyPr wrap="square" rtlCol="0">
            <a:spAutoFit/>
          </a:bodyPr>
          <a:lstStyle/>
          <a:p>
            <a:r>
              <a:rPr lang="en-US" b="1" dirty="0"/>
              <a:t>ACOT7-ST09</a:t>
            </a:r>
            <a:endParaRPr lang="en-IN" b="1" dirty="0"/>
          </a:p>
        </p:txBody>
      </p:sp>
      <p:sp>
        <p:nvSpPr>
          <p:cNvPr id="16" name="TextBox 15">
            <a:extLst>
              <a:ext uri="{FF2B5EF4-FFF2-40B4-BE49-F238E27FC236}">
                <a16:creationId xmlns:a16="http://schemas.microsoft.com/office/drawing/2014/main" id="{D29AF25B-6411-70B6-5B93-50681A9C3DCF}"/>
              </a:ext>
            </a:extLst>
          </p:cNvPr>
          <p:cNvSpPr txBox="1"/>
          <p:nvPr/>
        </p:nvSpPr>
        <p:spPr>
          <a:xfrm>
            <a:off x="29150787" y="15992126"/>
            <a:ext cx="1354652" cy="307777"/>
          </a:xfrm>
          <a:prstGeom prst="rect">
            <a:avLst/>
          </a:prstGeom>
          <a:noFill/>
        </p:spPr>
        <p:txBody>
          <a:bodyPr wrap="square" rtlCol="0">
            <a:spAutoFit/>
          </a:bodyPr>
          <a:lstStyle/>
          <a:p>
            <a:r>
              <a:rPr lang="en-US" b="1" dirty="0"/>
              <a:t>ACOT7-ST03</a:t>
            </a:r>
            <a:endParaRPr lang="en-IN" b="1" dirty="0"/>
          </a:p>
        </p:txBody>
      </p:sp>
      <p:grpSp>
        <p:nvGrpSpPr>
          <p:cNvPr id="32" name="Group 31">
            <a:extLst>
              <a:ext uri="{FF2B5EF4-FFF2-40B4-BE49-F238E27FC236}">
                <a16:creationId xmlns:a16="http://schemas.microsoft.com/office/drawing/2014/main" id="{C8F65AD1-C9C1-139C-7DC1-6B2B3A03129D}"/>
              </a:ext>
            </a:extLst>
          </p:cNvPr>
          <p:cNvGrpSpPr/>
          <p:nvPr/>
        </p:nvGrpSpPr>
        <p:grpSpPr>
          <a:xfrm>
            <a:off x="19761091" y="19451172"/>
            <a:ext cx="12227518" cy="3020596"/>
            <a:chOff x="19506833" y="21769129"/>
            <a:chExt cx="12227518" cy="3020596"/>
          </a:xfrm>
        </p:grpSpPr>
        <p:grpSp>
          <p:nvGrpSpPr>
            <p:cNvPr id="9" name="Group 8">
              <a:extLst>
                <a:ext uri="{FF2B5EF4-FFF2-40B4-BE49-F238E27FC236}">
                  <a16:creationId xmlns:a16="http://schemas.microsoft.com/office/drawing/2014/main" id="{7BE21C6F-B1C6-540A-7791-B678F8DF9B32}"/>
                </a:ext>
              </a:extLst>
            </p:cNvPr>
            <p:cNvGrpSpPr/>
            <p:nvPr/>
          </p:nvGrpSpPr>
          <p:grpSpPr>
            <a:xfrm>
              <a:off x="19506833" y="22160825"/>
              <a:ext cx="11785844" cy="2628900"/>
              <a:chOff x="19506833" y="22160825"/>
              <a:chExt cx="11785844" cy="2628900"/>
            </a:xfrm>
          </p:grpSpPr>
          <p:pic>
            <p:nvPicPr>
              <p:cNvPr id="215" name="Picture 214">
                <a:extLst>
                  <a:ext uri="{FF2B5EF4-FFF2-40B4-BE49-F238E27FC236}">
                    <a16:creationId xmlns:a16="http://schemas.microsoft.com/office/drawing/2014/main" id="{A2C74661-197C-3186-A0C3-8924C3F24A7B}"/>
                  </a:ext>
                </a:extLst>
              </p:cNvPr>
              <p:cNvPicPr>
                <a:picLocks noChangeAspect="1"/>
              </p:cNvPicPr>
              <p:nvPr/>
            </p:nvPicPr>
            <p:blipFill>
              <a:blip r:embed="rId26"/>
              <a:stretch>
                <a:fillRect/>
              </a:stretch>
            </p:blipFill>
            <p:spPr>
              <a:xfrm>
                <a:off x="19506833" y="22168940"/>
                <a:ext cx="3904968" cy="2620784"/>
              </a:xfrm>
              <a:prstGeom prst="rect">
                <a:avLst/>
              </a:prstGeom>
              <a:ln>
                <a:solidFill>
                  <a:srgbClr val="FF0000"/>
                </a:solidFill>
              </a:ln>
            </p:spPr>
          </p:pic>
          <p:pic>
            <p:nvPicPr>
              <p:cNvPr id="222" name="Picture 221">
                <a:extLst>
                  <a:ext uri="{FF2B5EF4-FFF2-40B4-BE49-F238E27FC236}">
                    <a16:creationId xmlns:a16="http://schemas.microsoft.com/office/drawing/2014/main" id="{9F237464-850A-0016-4A00-43F7A701BCD9}"/>
                  </a:ext>
                </a:extLst>
              </p:cNvPr>
              <p:cNvPicPr>
                <a:picLocks noChangeAspect="1"/>
              </p:cNvPicPr>
              <p:nvPr/>
            </p:nvPicPr>
            <p:blipFill>
              <a:blip r:embed="rId27"/>
              <a:stretch>
                <a:fillRect/>
              </a:stretch>
            </p:blipFill>
            <p:spPr>
              <a:xfrm>
                <a:off x="23507358" y="22168941"/>
                <a:ext cx="3904969" cy="2620784"/>
              </a:xfrm>
              <a:prstGeom prst="rect">
                <a:avLst/>
              </a:prstGeom>
              <a:ln>
                <a:solidFill>
                  <a:srgbClr val="FF0000"/>
                </a:solidFill>
              </a:ln>
            </p:spPr>
          </p:pic>
          <p:pic>
            <p:nvPicPr>
              <p:cNvPr id="224" name="Picture 223">
                <a:extLst>
                  <a:ext uri="{FF2B5EF4-FFF2-40B4-BE49-F238E27FC236}">
                    <a16:creationId xmlns:a16="http://schemas.microsoft.com/office/drawing/2014/main" id="{EF8CB279-D8B4-553D-0499-F7818BF3E770}"/>
                  </a:ext>
                </a:extLst>
              </p:cNvPr>
              <p:cNvPicPr>
                <a:picLocks noChangeAspect="1"/>
              </p:cNvPicPr>
              <p:nvPr/>
            </p:nvPicPr>
            <p:blipFill>
              <a:blip r:embed="rId28"/>
              <a:stretch>
                <a:fillRect/>
              </a:stretch>
            </p:blipFill>
            <p:spPr>
              <a:xfrm>
                <a:off x="27499515" y="22160825"/>
                <a:ext cx="3793162" cy="2619908"/>
              </a:xfrm>
              <a:prstGeom prst="rect">
                <a:avLst/>
              </a:prstGeom>
              <a:ln>
                <a:solidFill>
                  <a:srgbClr val="FF0000"/>
                </a:solidFill>
              </a:ln>
            </p:spPr>
          </p:pic>
        </p:grpSp>
        <p:sp>
          <p:nvSpPr>
            <p:cNvPr id="23" name="TextBox 22">
              <a:extLst>
                <a:ext uri="{FF2B5EF4-FFF2-40B4-BE49-F238E27FC236}">
                  <a16:creationId xmlns:a16="http://schemas.microsoft.com/office/drawing/2014/main" id="{F2172D9B-B246-734A-D38F-441E404C7D9D}"/>
                </a:ext>
              </a:extLst>
            </p:cNvPr>
            <p:cNvSpPr txBox="1"/>
            <p:nvPr/>
          </p:nvSpPr>
          <p:spPr>
            <a:xfrm>
              <a:off x="20607922" y="21769129"/>
              <a:ext cx="2797921" cy="307777"/>
            </a:xfrm>
            <a:prstGeom prst="rect">
              <a:avLst/>
            </a:prstGeom>
            <a:noFill/>
          </p:spPr>
          <p:txBody>
            <a:bodyPr wrap="square" rtlCol="0">
              <a:spAutoFit/>
            </a:bodyPr>
            <a:lstStyle/>
            <a:p>
              <a:r>
                <a:rPr lang="en-US" b="1" dirty="0"/>
                <a:t>AIFM2-Orlistat</a:t>
              </a:r>
              <a:endParaRPr lang="en-IN" b="1" dirty="0"/>
            </a:p>
          </p:txBody>
        </p:sp>
        <p:sp>
          <p:nvSpPr>
            <p:cNvPr id="25" name="TextBox 24">
              <a:extLst>
                <a:ext uri="{FF2B5EF4-FFF2-40B4-BE49-F238E27FC236}">
                  <a16:creationId xmlns:a16="http://schemas.microsoft.com/office/drawing/2014/main" id="{E27340C0-7673-0963-CFE8-32961B95754D}"/>
                </a:ext>
              </a:extLst>
            </p:cNvPr>
            <p:cNvSpPr txBox="1"/>
            <p:nvPr/>
          </p:nvSpPr>
          <p:spPr>
            <a:xfrm>
              <a:off x="24974721" y="21819667"/>
              <a:ext cx="2797921" cy="307777"/>
            </a:xfrm>
            <a:prstGeom prst="rect">
              <a:avLst/>
            </a:prstGeom>
            <a:noFill/>
          </p:spPr>
          <p:txBody>
            <a:bodyPr wrap="square" rtlCol="0">
              <a:spAutoFit/>
            </a:bodyPr>
            <a:lstStyle/>
            <a:p>
              <a:r>
                <a:rPr lang="en-US" b="1" dirty="0"/>
                <a:t>AIFM2—ST09</a:t>
              </a:r>
              <a:endParaRPr lang="en-IN" b="1" dirty="0"/>
            </a:p>
          </p:txBody>
        </p:sp>
        <p:sp>
          <p:nvSpPr>
            <p:cNvPr id="26" name="TextBox 25">
              <a:extLst>
                <a:ext uri="{FF2B5EF4-FFF2-40B4-BE49-F238E27FC236}">
                  <a16:creationId xmlns:a16="http://schemas.microsoft.com/office/drawing/2014/main" id="{ABF88DB1-C5DE-D572-9BBC-E7C6AB94CC47}"/>
                </a:ext>
              </a:extLst>
            </p:cNvPr>
            <p:cNvSpPr txBox="1"/>
            <p:nvPr/>
          </p:nvSpPr>
          <p:spPr>
            <a:xfrm>
              <a:off x="28936430" y="21810936"/>
              <a:ext cx="2797921" cy="307777"/>
            </a:xfrm>
            <a:prstGeom prst="rect">
              <a:avLst/>
            </a:prstGeom>
            <a:noFill/>
          </p:spPr>
          <p:txBody>
            <a:bodyPr wrap="square" rtlCol="0">
              <a:spAutoFit/>
            </a:bodyPr>
            <a:lstStyle/>
            <a:p>
              <a:r>
                <a:rPr lang="en-US" b="1" dirty="0"/>
                <a:t>AIFM2—ST03</a:t>
              </a:r>
              <a:endParaRPr lang="en-IN" b="1" dirty="0"/>
            </a:p>
          </p:txBody>
        </p:sp>
      </p:grpSp>
      <p:graphicFrame>
        <p:nvGraphicFramePr>
          <p:cNvPr id="33" name="Table 32">
            <a:extLst>
              <a:ext uri="{FF2B5EF4-FFF2-40B4-BE49-F238E27FC236}">
                <a16:creationId xmlns:a16="http://schemas.microsoft.com/office/drawing/2014/main" id="{C710AD4F-49CB-93B9-F445-FFD89C8E7E1F}"/>
              </a:ext>
            </a:extLst>
          </p:cNvPr>
          <p:cNvGraphicFramePr>
            <a:graphicFrameLocks noGrp="1"/>
          </p:cNvGraphicFramePr>
          <p:nvPr/>
        </p:nvGraphicFramePr>
        <p:xfrm>
          <a:off x="20047065" y="22861197"/>
          <a:ext cx="11158497" cy="1487252"/>
        </p:xfrm>
        <a:graphic>
          <a:graphicData uri="http://schemas.openxmlformats.org/drawingml/2006/table">
            <a:tbl>
              <a:tblPr firstRow="1" firstCol="1" bandRow="1">
                <a:tableStyleId>{9DCAF9ED-07DC-4A11-8D7F-57B35C25682E}</a:tableStyleId>
              </a:tblPr>
              <a:tblGrid>
                <a:gridCol w="1594071">
                  <a:extLst>
                    <a:ext uri="{9D8B030D-6E8A-4147-A177-3AD203B41FA5}">
                      <a16:colId xmlns:a16="http://schemas.microsoft.com/office/drawing/2014/main" val="354057681"/>
                    </a:ext>
                  </a:extLst>
                </a:gridCol>
                <a:gridCol w="1594071">
                  <a:extLst>
                    <a:ext uri="{9D8B030D-6E8A-4147-A177-3AD203B41FA5}">
                      <a16:colId xmlns:a16="http://schemas.microsoft.com/office/drawing/2014/main" val="634759784"/>
                    </a:ext>
                  </a:extLst>
                </a:gridCol>
                <a:gridCol w="1594071">
                  <a:extLst>
                    <a:ext uri="{9D8B030D-6E8A-4147-A177-3AD203B41FA5}">
                      <a16:colId xmlns:a16="http://schemas.microsoft.com/office/drawing/2014/main" val="291383998"/>
                    </a:ext>
                  </a:extLst>
                </a:gridCol>
                <a:gridCol w="1594071">
                  <a:extLst>
                    <a:ext uri="{9D8B030D-6E8A-4147-A177-3AD203B41FA5}">
                      <a16:colId xmlns:a16="http://schemas.microsoft.com/office/drawing/2014/main" val="3481759542"/>
                    </a:ext>
                  </a:extLst>
                </a:gridCol>
                <a:gridCol w="1594071">
                  <a:extLst>
                    <a:ext uri="{9D8B030D-6E8A-4147-A177-3AD203B41FA5}">
                      <a16:colId xmlns:a16="http://schemas.microsoft.com/office/drawing/2014/main" val="3300917155"/>
                    </a:ext>
                  </a:extLst>
                </a:gridCol>
                <a:gridCol w="1594071">
                  <a:extLst>
                    <a:ext uri="{9D8B030D-6E8A-4147-A177-3AD203B41FA5}">
                      <a16:colId xmlns:a16="http://schemas.microsoft.com/office/drawing/2014/main" val="94594644"/>
                    </a:ext>
                  </a:extLst>
                </a:gridCol>
                <a:gridCol w="1594071">
                  <a:extLst>
                    <a:ext uri="{9D8B030D-6E8A-4147-A177-3AD203B41FA5}">
                      <a16:colId xmlns:a16="http://schemas.microsoft.com/office/drawing/2014/main" val="1032014930"/>
                    </a:ext>
                  </a:extLst>
                </a:gridCol>
              </a:tblGrid>
              <a:tr h="678388">
                <a:tc>
                  <a:txBody>
                    <a:bodyPr/>
                    <a:lstStyle/>
                    <a:p>
                      <a:pPr algn="ctr">
                        <a:lnSpc>
                          <a:spcPct val="115000"/>
                        </a:lnSpc>
                        <a:spcAft>
                          <a:spcPts val="800"/>
                        </a:spcAft>
                        <a:buNone/>
                      </a:pPr>
                      <a:r>
                        <a:rPr lang="en-IN" sz="1400" b="1" kern="100" dirty="0">
                          <a:effectLst/>
                        </a:rPr>
                        <a:t> </a:t>
                      </a:r>
                      <a:endParaRPr lang="en-IN" sz="1200" b="1"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800"/>
                        </a:spcAft>
                        <a:buNone/>
                      </a:pPr>
                      <a:r>
                        <a:rPr lang="en-IN" sz="1400" b="1" kern="100" dirty="0">
                          <a:effectLst/>
                        </a:rPr>
                        <a:t>Orlistat</a:t>
                      </a:r>
                      <a:endParaRPr lang="en-IN" sz="1200" b="1" kern="100" dirty="0">
                        <a:effectLst/>
                      </a:endParaRPr>
                    </a:p>
                    <a:p>
                      <a:pPr algn="ctr">
                        <a:lnSpc>
                          <a:spcPct val="115000"/>
                        </a:lnSpc>
                        <a:spcAft>
                          <a:spcPts val="800"/>
                        </a:spcAft>
                        <a:buNone/>
                      </a:pPr>
                      <a:r>
                        <a:rPr lang="en-IN" sz="1400" b="1" kern="100" dirty="0">
                          <a:effectLst/>
                        </a:rPr>
                        <a:t>ΔG (kcal/mol)</a:t>
                      </a:r>
                      <a:endParaRPr lang="en-IN" sz="1200" b="1"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800"/>
                        </a:spcAft>
                        <a:buNone/>
                      </a:pPr>
                      <a:r>
                        <a:rPr lang="en-IN" sz="1400" b="1" kern="100">
                          <a:effectLst/>
                        </a:rPr>
                        <a:t>Orlistat</a:t>
                      </a:r>
                      <a:endParaRPr lang="en-IN" sz="1200" b="1" kern="100">
                        <a:effectLst/>
                      </a:endParaRPr>
                    </a:p>
                    <a:p>
                      <a:pPr algn="ctr">
                        <a:lnSpc>
                          <a:spcPct val="115000"/>
                        </a:lnSpc>
                        <a:spcAft>
                          <a:spcPts val="800"/>
                        </a:spcAft>
                        <a:buNone/>
                      </a:pPr>
                      <a:r>
                        <a:rPr lang="en-IN" sz="1400" b="1" kern="100">
                          <a:effectLst/>
                        </a:rPr>
                        <a:t>Ki (µM)</a:t>
                      </a:r>
                      <a:endParaRPr lang="en-IN" sz="1200" b="1"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800"/>
                        </a:spcAft>
                        <a:buNone/>
                      </a:pPr>
                      <a:r>
                        <a:rPr lang="en-IN" sz="1400" b="1" kern="100">
                          <a:effectLst/>
                        </a:rPr>
                        <a:t>ST09</a:t>
                      </a:r>
                      <a:endParaRPr lang="en-IN" sz="1200" b="1" kern="100">
                        <a:effectLst/>
                      </a:endParaRPr>
                    </a:p>
                    <a:p>
                      <a:pPr algn="ctr">
                        <a:lnSpc>
                          <a:spcPct val="115000"/>
                        </a:lnSpc>
                        <a:spcAft>
                          <a:spcPts val="800"/>
                        </a:spcAft>
                        <a:buNone/>
                      </a:pPr>
                      <a:r>
                        <a:rPr lang="en-IN" sz="1400" b="1" kern="100">
                          <a:effectLst/>
                        </a:rPr>
                        <a:t>ΔG (kcal/mol)</a:t>
                      </a:r>
                      <a:endParaRPr lang="en-IN" sz="1200" b="1"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800"/>
                        </a:spcAft>
                        <a:buNone/>
                      </a:pPr>
                      <a:r>
                        <a:rPr lang="en-IN" sz="1400" b="1" kern="100">
                          <a:effectLst/>
                        </a:rPr>
                        <a:t>ST09</a:t>
                      </a:r>
                      <a:endParaRPr lang="en-IN" sz="1200" b="1" kern="100">
                        <a:effectLst/>
                      </a:endParaRPr>
                    </a:p>
                    <a:p>
                      <a:pPr algn="ctr">
                        <a:lnSpc>
                          <a:spcPct val="115000"/>
                        </a:lnSpc>
                        <a:spcAft>
                          <a:spcPts val="800"/>
                        </a:spcAft>
                        <a:buNone/>
                      </a:pPr>
                      <a:r>
                        <a:rPr lang="en-IN" sz="1400" b="1" kern="100">
                          <a:effectLst/>
                        </a:rPr>
                        <a:t>Ki (µM)</a:t>
                      </a:r>
                      <a:endParaRPr lang="en-IN" sz="1200" b="1"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800"/>
                        </a:spcAft>
                        <a:buNone/>
                      </a:pPr>
                      <a:r>
                        <a:rPr lang="en-IN" sz="1400" b="1" kern="100">
                          <a:effectLst/>
                        </a:rPr>
                        <a:t>ST03</a:t>
                      </a:r>
                      <a:endParaRPr lang="en-IN" sz="1200" b="1" kern="100">
                        <a:effectLst/>
                      </a:endParaRPr>
                    </a:p>
                    <a:p>
                      <a:pPr algn="ctr">
                        <a:lnSpc>
                          <a:spcPct val="115000"/>
                        </a:lnSpc>
                        <a:spcAft>
                          <a:spcPts val="800"/>
                        </a:spcAft>
                        <a:buNone/>
                      </a:pPr>
                      <a:r>
                        <a:rPr lang="en-IN" sz="1400" b="1" kern="100">
                          <a:effectLst/>
                        </a:rPr>
                        <a:t>ΔG (kcal/mol)</a:t>
                      </a:r>
                      <a:endParaRPr lang="en-IN" sz="1200" b="1"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800"/>
                        </a:spcAft>
                        <a:buNone/>
                      </a:pPr>
                      <a:r>
                        <a:rPr lang="en-IN" sz="1400" b="1" kern="100" dirty="0">
                          <a:effectLst/>
                        </a:rPr>
                        <a:t>ST03</a:t>
                      </a:r>
                      <a:endParaRPr lang="en-IN" sz="1200" b="1" kern="100" dirty="0">
                        <a:effectLst/>
                      </a:endParaRPr>
                    </a:p>
                    <a:p>
                      <a:pPr algn="ctr">
                        <a:lnSpc>
                          <a:spcPct val="115000"/>
                        </a:lnSpc>
                        <a:spcAft>
                          <a:spcPts val="800"/>
                        </a:spcAft>
                        <a:buNone/>
                      </a:pPr>
                      <a:r>
                        <a:rPr lang="en-IN" sz="1400" b="1" kern="100" dirty="0">
                          <a:effectLst/>
                        </a:rPr>
                        <a:t>Ki (µM)</a:t>
                      </a:r>
                      <a:endParaRPr lang="en-IN" sz="1200" b="1"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053021273"/>
                  </a:ext>
                </a:extLst>
              </a:tr>
              <a:tr h="412463">
                <a:tc>
                  <a:txBody>
                    <a:bodyPr/>
                    <a:lstStyle/>
                    <a:p>
                      <a:pPr algn="ctr">
                        <a:lnSpc>
                          <a:spcPct val="115000"/>
                        </a:lnSpc>
                        <a:spcAft>
                          <a:spcPts val="800"/>
                        </a:spcAft>
                        <a:buNone/>
                      </a:pPr>
                      <a:r>
                        <a:rPr lang="en-IN" sz="1400" b="1" kern="100">
                          <a:effectLst/>
                        </a:rPr>
                        <a:t>ACOT7</a:t>
                      </a:r>
                      <a:endParaRPr lang="en-IN" sz="1200" b="1"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800"/>
                        </a:spcAft>
                        <a:buNone/>
                      </a:pPr>
                      <a:r>
                        <a:rPr lang="en-IN" sz="1400" b="1" kern="100">
                          <a:effectLst/>
                        </a:rPr>
                        <a:t>-7.2</a:t>
                      </a:r>
                      <a:endParaRPr lang="en-IN" sz="1200" b="1" kern="100">
                        <a:effectLst/>
                      </a:endParaRPr>
                    </a:p>
                    <a:p>
                      <a:pPr algn="ctr">
                        <a:lnSpc>
                          <a:spcPct val="115000"/>
                        </a:lnSpc>
                        <a:spcAft>
                          <a:spcPts val="800"/>
                        </a:spcAft>
                        <a:buNone/>
                      </a:pPr>
                      <a:r>
                        <a:rPr lang="en-IN" sz="1400" b="1" kern="100">
                          <a:effectLst/>
                        </a:rPr>
                        <a:t> </a:t>
                      </a:r>
                      <a:endParaRPr lang="en-IN" sz="1200" b="1"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800"/>
                        </a:spcAft>
                        <a:buNone/>
                      </a:pPr>
                      <a:r>
                        <a:rPr lang="en-IN" sz="1400" b="1" kern="100">
                          <a:effectLst/>
                        </a:rPr>
                        <a:t>4.4</a:t>
                      </a:r>
                      <a:endParaRPr lang="en-IN" sz="1200" b="1"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800"/>
                        </a:spcAft>
                        <a:buNone/>
                      </a:pPr>
                      <a:r>
                        <a:rPr lang="en-IN" sz="1400" b="1" kern="100">
                          <a:effectLst/>
                        </a:rPr>
                        <a:t>-7.3</a:t>
                      </a:r>
                      <a:endParaRPr lang="en-IN" sz="1200" b="1"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800"/>
                        </a:spcAft>
                        <a:buNone/>
                      </a:pPr>
                      <a:r>
                        <a:rPr lang="en-IN" sz="1400" b="1" kern="100">
                          <a:effectLst/>
                        </a:rPr>
                        <a:t>4.5</a:t>
                      </a:r>
                      <a:endParaRPr lang="en-IN" sz="1200" b="1"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800"/>
                        </a:spcAft>
                        <a:buNone/>
                      </a:pPr>
                      <a:r>
                        <a:rPr lang="en-IN" sz="1400" b="1" kern="100">
                          <a:effectLst/>
                        </a:rPr>
                        <a:t>-7.8</a:t>
                      </a:r>
                      <a:endParaRPr lang="en-IN" sz="1200" b="1"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800"/>
                        </a:spcAft>
                        <a:buNone/>
                      </a:pPr>
                      <a:r>
                        <a:rPr lang="en-IN" sz="1400" b="1" kern="100" dirty="0">
                          <a:effectLst/>
                        </a:rPr>
                        <a:t>1.9</a:t>
                      </a:r>
                      <a:endParaRPr lang="en-IN" sz="1200" b="1"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739561304"/>
                  </a:ext>
                </a:extLst>
              </a:tr>
              <a:tr h="164231">
                <a:tc>
                  <a:txBody>
                    <a:bodyPr/>
                    <a:lstStyle/>
                    <a:p>
                      <a:pPr algn="ctr">
                        <a:lnSpc>
                          <a:spcPct val="115000"/>
                        </a:lnSpc>
                        <a:spcAft>
                          <a:spcPts val="800"/>
                        </a:spcAft>
                        <a:buNone/>
                      </a:pPr>
                      <a:r>
                        <a:rPr lang="en-IN" sz="1400" b="1" kern="100">
                          <a:effectLst/>
                        </a:rPr>
                        <a:t>AIFM2</a:t>
                      </a:r>
                      <a:endParaRPr lang="en-IN" sz="1200" b="1"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800"/>
                        </a:spcAft>
                        <a:buNone/>
                      </a:pPr>
                      <a:r>
                        <a:rPr lang="en-IN" sz="1400" b="1" kern="100">
                          <a:effectLst/>
                        </a:rPr>
                        <a:t>-6.8</a:t>
                      </a:r>
                      <a:endParaRPr lang="en-IN" sz="1200" b="1"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800"/>
                        </a:spcAft>
                        <a:buNone/>
                      </a:pPr>
                      <a:r>
                        <a:rPr lang="en-IN" sz="1400" b="1" kern="100">
                          <a:effectLst/>
                        </a:rPr>
                        <a:t>10.5</a:t>
                      </a:r>
                      <a:endParaRPr lang="en-IN" sz="1200" b="1"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800"/>
                        </a:spcAft>
                        <a:buNone/>
                      </a:pPr>
                      <a:r>
                        <a:rPr lang="en-IN" sz="1400" b="1" kern="100">
                          <a:effectLst/>
                        </a:rPr>
                        <a:t>-9.8</a:t>
                      </a:r>
                      <a:endParaRPr lang="en-IN" sz="1200" b="1"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800"/>
                        </a:spcAft>
                        <a:buNone/>
                      </a:pPr>
                      <a:r>
                        <a:rPr lang="en-IN" sz="1400" b="1" kern="100">
                          <a:effectLst/>
                        </a:rPr>
                        <a:t>0.066</a:t>
                      </a:r>
                      <a:endParaRPr lang="en-IN" sz="1200" b="1"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800"/>
                        </a:spcAft>
                        <a:buNone/>
                      </a:pPr>
                      <a:r>
                        <a:rPr lang="en-IN" sz="1400" b="1" kern="100">
                          <a:effectLst/>
                        </a:rPr>
                        <a:t>-9.7</a:t>
                      </a:r>
                      <a:endParaRPr lang="en-IN" sz="1200" b="1"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800"/>
                        </a:spcAft>
                        <a:buNone/>
                      </a:pPr>
                      <a:r>
                        <a:rPr lang="en-IN" sz="1400" b="1" kern="100" dirty="0">
                          <a:effectLst/>
                        </a:rPr>
                        <a:t>0.08</a:t>
                      </a:r>
                      <a:endParaRPr lang="en-IN" sz="1200" b="1"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372817422"/>
                  </a:ext>
                </a:extLst>
              </a:tr>
            </a:tbl>
          </a:graphicData>
        </a:graphic>
      </p:graphicFrame>
      <p:grpSp>
        <p:nvGrpSpPr>
          <p:cNvPr id="34" name="Group 33">
            <a:extLst>
              <a:ext uri="{FF2B5EF4-FFF2-40B4-BE49-F238E27FC236}">
                <a16:creationId xmlns:a16="http://schemas.microsoft.com/office/drawing/2014/main" id="{E00D0CB2-7D9D-7216-8C8E-1BC74C4772B5}"/>
              </a:ext>
            </a:extLst>
          </p:cNvPr>
          <p:cNvGrpSpPr/>
          <p:nvPr/>
        </p:nvGrpSpPr>
        <p:grpSpPr>
          <a:xfrm>
            <a:off x="19047726" y="26435131"/>
            <a:ext cx="13171696" cy="12407511"/>
            <a:chOff x="18977274" y="15479859"/>
            <a:chExt cx="13081910" cy="9822631"/>
          </a:xfrm>
        </p:grpSpPr>
        <p:sp>
          <p:nvSpPr>
            <p:cNvPr id="35" name="object 30">
              <a:extLst>
                <a:ext uri="{FF2B5EF4-FFF2-40B4-BE49-F238E27FC236}">
                  <a16:creationId xmlns:a16="http://schemas.microsoft.com/office/drawing/2014/main" id="{ED08397E-1332-63F9-CEBD-0B2D2C9F5403}"/>
                </a:ext>
              </a:extLst>
            </p:cNvPr>
            <p:cNvSpPr/>
            <p:nvPr/>
          </p:nvSpPr>
          <p:spPr>
            <a:xfrm>
              <a:off x="18977274" y="15694271"/>
              <a:ext cx="13081910" cy="9608219"/>
            </a:xfrm>
            <a:custGeom>
              <a:avLst/>
              <a:gdLst/>
              <a:ahLst/>
              <a:cxnLst/>
              <a:rect l="l" t="t" r="r" b="b"/>
              <a:pathLst>
                <a:path w="4618355" h="3049270">
                  <a:moveTo>
                    <a:pt x="4539943" y="0"/>
                  </a:moveTo>
                  <a:lnTo>
                    <a:pt x="78392" y="0"/>
                  </a:lnTo>
                  <a:lnTo>
                    <a:pt x="47877" y="6158"/>
                  </a:lnTo>
                  <a:lnTo>
                    <a:pt x="22959" y="22955"/>
                  </a:lnTo>
                  <a:lnTo>
                    <a:pt x="6160" y="47879"/>
                  </a:lnTo>
                  <a:lnTo>
                    <a:pt x="0" y="78415"/>
                  </a:lnTo>
                  <a:lnTo>
                    <a:pt x="0" y="2970706"/>
                  </a:lnTo>
                  <a:lnTo>
                    <a:pt x="6160" y="3001242"/>
                  </a:lnTo>
                  <a:lnTo>
                    <a:pt x="22959" y="3026165"/>
                  </a:lnTo>
                  <a:lnTo>
                    <a:pt x="47877" y="3042963"/>
                  </a:lnTo>
                  <a:lnTo>
                    <a:pt x="78392" y="3049121"/>
                  </a:lnTo>
                  <a:lnTo>
                    <a:pt x="4539943" y="3049121"/>
                  </a:lnTo>
                  <a:lnTo>
                    <a:pt x="4570478" y="3042963"/>
                  </a:lnTo>
                  <a:lnTo>
                    <a:pt x="4595402" y="3026165"/>
                  </a:lnTo>
                  <a:lnTo>
                    <a:pt x="4612200" y="3001242"/>
                  </a:lnTo>
                  <a:lnTo>
                    <a:pt x="4618358" y="2970706"/>
                  </a:lnTo>
                  <a:lnTo>
                    <a:pt x="4618358" y="78415"/>
                  </a:lnTo>
                  <a:lnTo>
                    <a:pt x="4612200" y="47879"/>
                  </a:lnTo>
                  <a:lnTo>
                    <a:pt x="4595402" y="22955"/>
                  </a:lnTo>
                  <a:lnTo>
                    <a:pt x="4570478" y="6158"/>
                  </a:lnTo>
                  <a:lnTo>
                    <a:pt x="4539943" y="0"/>
                  </a:lnTo>
                  <a:close/>
                </a:path>
              </a:pathLst>
            </a:custGeom>
            <a:solidFill>
              <a:srgbClr val="FFFFFF"/>
            </a:solidFill>
            <a:ln>
              <a:solidFill>
                <a:srgbClr val="640000"/>
              </a:solidFill>
            </a:ln>
          </p:spPr>
          <p:txBody>
            <a:bodyPr wrap="square" lIns="0" tIns="0" rIns="0" bIns="0" rtlCol="0"/>
            <a:lstStyle/>
            <a:p>
              <a:endParaRPr dirty="0"/>
            </a:p>
          </p:txBody>
        </p:sp>
        <p:sp>
          <p:nvSpPr>
            <p:cNvPr id="36" name="TextBox 35">
              <a:extLst>
                <a:ext uri="{FF2B5EF4-FFF2-40B4-BE49-F238E27FC236}">
                  <a16:creationId xmlns:a16="http://schemas.microsoft.com/office/drawing/2014/main" id="{479D68B8-6022-C21A-47E4-EECEE17B22AC}"/>
                </a:ext>
              </a:extLst>
            </p:cNvPr>
            <p:cNvSpPr txBox="1"/>
            <p:nvPr/>
          </p:nvSpPr>
          <p:spPr>
            <a:xfrm>
              <a:off x="20906485" y="15479859"/>
              <a:ext cx="9338033" cy="764956"/>
            </a:xfrm>
            <a:prstGeom prst="rect">
              <a:avLst/>
            </a:prstGeom>
            <a:solidFill>
              <a:srgbClr val="640000"/>
            </a:solidFill>
            <a:ln>
              <a:noFill/>
            </a:ln>
          </p:spPr>
          <p:txBody>
            <a:bodyPr wrap="square" rtlCol="0">
              <a:spAutoFit/>
            </a:bodyPr>
            <a:lstStyle/>
            <a:p>
              <a:pPr algn="ctr"/>
              <a:endParaRPr lang="en-US" b="1" dirty="0">
                <a:solidFill>
                  <a:schemeClr val="bg1"/>
                </a:solidFill>
              </a:endParaRPr>
            </a:p>
            <a:p>
              <a:pPr algn="ctr"/>
              <a:r>
                <a:rPr lang="en-US" sz="1800" b="1" dirty="0">
                  <a:solidFill>
                    <a:schemeClr val="bg1"/>
                  </a:solidFill>
                </a:rPr>
                <a:t>Mitochondrial and Metabolic Gene Alterations in Primary AML and CEM Cells Treated with BCL-2 Inhibitors- </a:t>
              </a:r>
              <a:r>
                <a:rPr lang="en-US" sz="1800" b="1" dirty="0" err="1">
                  <a:solidFill>
                    <a:schemeClr val="bg1"/>
                  </a:solidFill>
                </a:rPr>
                <a:t>Disarib</a:t>
              </a:r>
              <a:r>
                <a:rPr lang="en-US" sz="1800" b="1" dirty="0">
                  <a:solidFill>
                    <a:schemeClr val="bg1"/>
                  </a:solidFill>
                </a:rPr>
                <a:t> &amp; </a:t>
              </a:r>
              <a:r>
                <a:rPr lang="en-US" sz="1800" b="1" dirty="0" err="1">
                  <a:solidFill>
                    <a:schemeClr val="bg1"/>
                  </a:solidFill>
                </a:rPr>
                <a:t>Venetoclax</a:t>
              </a:r>
              <a:endParaRPr lang="en-IN" sz="1800" b="1" dirty="0">
                <a:solidFill>
                  <a:schemeClr val="bg1"/>
                </a:solidFill>
              </a:endParaRPr>
            </a:p>
          </p:txBody>
        </p:sp>
      </p:grpSp>
      <p:pic>
        <p:nvPicPr>
          <p:cNvPr id="40" name="Google Shape;443;p49">
            <a:extLst>
              <a:ext uri="{FF2B5EF4-FFF2-40B4-BE49-F238E27FC236}">
                <a16:creationId xmlns:a16="http://schemas.microsoft.com/office/drawing/2014/main" id="{36551ABE-CE5D-4057-7ADE-256DB938C7D2}"/>
              </a:ext>
            </a:extLst>
          </p:cNvPr>
          <p:cNvPicPr preferRelativeResize="0"/>
          <p:nvPr/>
        </p:nvPicPr>
        <p:blipFill rotWithShape="1">
          <a:blip r:embed="rId29">
            <a:alphaModFix/>
          </a:blip>
          <a:srcRect l="-2060" t="-1730" r="2059" b="1730"/>
          <a:stretch/>
        </p:blipFill>
        <p:spPr>
          <a:xfrm>
            <a:off x="23832519" y="30921850"/>
            <a:ext cx="3884267" cy="3055303"/>
          </a:xfrm>
          <a:prstGeom prst="rect">
            <a:avLst/>
          </a:prstGeom>
          <a:noFill/>
          <a:ln>
            <a:solidFill>
              <a:srgbClr val="FF0000"/>
            </a:solidFill>
          </a:ln>
        </p:spPr>
      </p:pic>
      <p:pic>
        <p:nvPicPr>
          <p:cNvPr id="42" name="Google Shape;444;p49">
            <a:extLst>
              <a:ext uri="{FF2B5EF4-FFF2-40B4-BE49-F238E27FC236}">
                <a16:creationId xmlns:a16="http://schemas.microsoft.com/office/drawing/2014/main" id="{08043A7C-6B4E-6086-530C-8295F056DD0D}"/>
              </a:ext>
            </a:extLst>
          </p:cNvPr>
          <p:cNvPicPr preferRelativeResize="0"/>
          <p:nvPr/>
        </p:nvPicPr>
        <p:blipFill>
          <a:blip r:embed="rId30">
            <a:alphaModFix/>
          </a:blip>
          <a:stretch>
            <a:fillRect/>
          </a:stretch>
        </p:blipFill>
        <p:spPr>
          <a:xfrm>
            <a:off x="27908413" y="30921850"/>
            <a:ext cx="3884267" cy="3031857"/>
          </a:xfrm>
          <a:prstGeom prst="rect">
            <a:avLst/>
          </a:prstGeom>
          <a:noFill/>
          <a:ln>
            <a:solidFill>
              <a:srgbClr val="FF0000"/>
            </a:solidFill>
          </a:ln>
        </p:spPr>
      </p:pic>
      <p:pic>
        <p:nvPicPr>
          <p:cNvPr id="43" name="Google Shape;431;p48">
            <a:extLst>
              <a:ext uri="{FF2B5EF4-FFF2-40B4-BE49-F238E27FC236}">
                <a16:creationId xmlns:a16="http://schemas.microsoft.com/office/drawing/2014/main" id="{C2D29B1C-4FC0-6227-606E-025DD8F5B87C}"/>
              </a:ext>
            </a:extLst>
          </p:cNvPr>
          <p:cNvPicPr preferRelativeResize="0"/>
          <p:nvPr/>
        </p:nvPicPr>
        <p:blipFill rotWithShape="1">
          <a:blip r:embed="rId31">
            <a:alphaModFix/>
          </a:blip>
          <a:srcRect t="-273" b="9223"/>
          <a:stretch/>
        </p:blipFill>
        <p:spPr>
          <a:xfrm>
            <a:off x="19394441" y="30939643"/>
            <a:ext cx="4270974" cy="2980087"/>
          </a:xfrm>
          <a:prstGeom prst="rect">
            <a:avLst/>
          </a:prstGeom>
          <a:noFill/>
          <a:ln>
            <a:solidFill>
              <a:srgbClr val="FF0000"/>
            </a:solidFill>
          </a:ln>
        </p:spPr>
      </p:pic>
      <p:pic>
        <p:nvPicPr>
          <p:cNvPr id="45" name="Google Shape;389;p45">
            <a:extLst>
              <a:ext uri="{FF2B5EF4-FFF2-40B4-BE49-F238E27FC236}">
                <a16:creationId xmlns:a16="http://schemas.microsoft.com/office/drawing/2014/main" id="{2EA48335-46C7-B5A4-FDFB-1DB55835830A}"/>
              </a:ext>
            </a:extLst>
          </p:cNvPr>
          <p:cNvPicPr preferRelativeResize="0"/>
          <p:nvPr/>
        </p:nvPicPr>
        <p:blipFill rotWithShape="1">
          <a:blip r:embed="rId32">
            <a:alphaModFix/>
          </a:blip>
          <a:srcRect l="-2210" t="14730" r="2209" b="12668"/>
          <a:stretch/>
        </p:blipFill>
        <p:spPr>
          <a:xfrm>
            <a:off x="19429134" y="27640274"/>
            <a:ext cx="4203345" cy="2980087"/>
          </a:xfrm>
          <a:prstGeom prst="rect">
            <a:avLst/>
          </a:prstGeom>
          <a:noFill/>
          <a:ln>
            <a:solidFill>
              <a:srgbClr val="FF0000"/>
            </a:solidFill>
          </a:ln>
        </p:spPr>
      </p:pic>
      <p:pic>
        <p:nvPicPr>
          <p:cNvPr id="46" name="Google Shape;404;p46">
            <a:extLst>
              <a:ext uri="{FF2B5EF4-FFF2-40B4-BE49-F238E27FC236}">
                <a16:creationId xmlns:a16="http://schemas.microsoft.com/office/drawing/2014/main" id="{7FB72D67-B775-1D25-49B0-EB21C3B4244D}"/>
              </a:ext>
            </a:extLst>
          </p:cNvPr>
          <p:cNvPicPr preferRelativeResize="0"/>
          <p:nvPr/>
        </p:nvPicPr>
        <p:blipFill>
          <a:blip r:embed="rId33">
            <a:alphaModFix/>
          </a:blip>
          <a:stretch>
            <a:fillRect/>
          </a:stretch>
        </p:blipFill>
        <p:spPr>
          <a:xfrm>
            <a:off x="23786970" y="27565058"/>
            <a:ext cx="3953262" cy="3055303"/>
          </a:xfrm>
          <a:prstGeom prst="rect">
            <a:avLst/>
          </a:prstGeom>
          <a:noFill/>
          <a:ln>
            <a:solidFill>
              <a:srgbClr val="FF0000"/>
            </a:solidFill>
          </a:ln>
        </p:spPr>
      </p:pic>
      <p:pic>
        <p:nvPicPr>
          <p:cNvPr id="47" name="Google Shape;405;p46">
            <a:extLst>
              <a:ext uri="{FF2B5EF4-FFF2-40B4-BE49-F238E27FC236}">
                <a16:creationId xmlns:a16="http://schemas.microsoft.com/office/drawing/2014/main" id="{6312293D-C95C-F29D-492C-38C1BC70BABF}"/>
              </a:ext>
            </a:extLst>
          </p:cNvPr>
          <p:cNvPicPr preferRelativeResize="0"/>
          <p:nvPr/>
        </p:nvPicPr>
        <p:blipFill>
          <a:blip r:embed="rId34">
            <a:alphaModFix/>
          </a:blip>
          <a:stretch>
            <a:fillRect/>
          </a:stretch>
        </p:blipFill>
        <p:spPr>
          <a:xfrm>
            <a:off x="27872213" y="27539376"/>
            <a:ext cx="3886024" cy="3104431"/>
          </a:xfrm>
          <a:prstGeom prst="rect">
            <a:avLst/>
          </a:prstGeom>
          <a:noFill/>
          <a:ln>
            <a:solidFill>
              <a:srgbClr val="FF0000"/>
            </a:solidFill>
          </a:ln>
        </p:spPr>
      </p:pic>
      <p:pic>
        <p:nvPicPr>
          <p:cNvPr id="50" name="Google Shape;415;p47">
            <a:extLst>
              <a:ext uri="{FF2B5EF4-FFF2-40B4-BE49-F238E27FC236}">
                <a16:creationId xmlns:a16="http://schemas.microsoft.com/office/drawing/2014/main" id="{BA5AEF7F-9A3A-78FE-6C8F-BC3C75E1EF26}"/>
              </a:ext>
            </a:extLst>
          </p:cNvPr>
          <p:cNvPicPr preferRelativeResize="0"/>
          <p:nvPr/>
        </p:nvPicPr>
        <p:blipFill rotWithShape="1">
          <a:blip r:embed="rId35">
            <a:alphaModFix/>
          </a:blip>
          <a:srcRect r="-1864" b="-1677"/>
          <a:stretch/>
        </p:blipFill>
        <p:spPr>
          <a:xfrm>
            <a:off x="19398766" y="34412673"/>
            <a:ext cx="4270974" cy="3108433"/>
          </a:xfrm>
          <a:prstGeom prst="rect">
            <a:avLst/>
          </a:prstGeom>
          <a:noFill/>
          <a:ln>
            <a:solidFill>
              <a:srgbClr val="FF0000"/>
            </a:solidFill>
          </a:ln>
        </p:spPr>
      </p:pic>
      <p:pic>
        <p:nvPicPr>
          <p:cNvPr id="51" name="Google Shape;458;p50">
            <a:extLst>
              <a:ext uri="{FF2B5EF4-FFF2-40B4-BE49-F238E27FC236}">
                <a16:creationId xmlns:a16="http://schemas.microsoft.com/office/drawing/2014/main" id="{72F08581-C1AA-A5C0-8B59-5161D135B572}"/>
              </a:ext>
            </a:extLst>
          </p:cNvPr>
          <p:cNvPicPr preferRelativeResize="0"/>
          <p:nvPr/>
        </p:nvPicPr>
        <p:blipFill>
          <a:blip r:embed="rId36">
            <a:alphaModFix/>
          </a:blip>
          <a:stretch>
            <a:fillRect/>
          </a:stretch>
        </p:blipFill>
        <p:spPr>
          <a:xfrm>
            <a:off x="23840427" y="34392356"/>
            <a:ext cx="3906839" cy="3128750"/>
          </a:xfrm>
          <a:prstGeom prst="rect">
            <a:avLst/>
          </a:prstGeom>
          <a:noFill/>
          <a:ln>
            <a:solidFill>
              <a:srgbClr val="FF0000"/>
            </a:solidFill>
          </a:ln>
        </p:spPr>
      </p:pic>
      <p:pic>
        <p:nvPicPr>
          <p:cNvPr id="52" name="Google Shape;472;p51">
            <a:extLst>
              <a:ext uri="{FF2B5EF4-FFF2-40B4-BE49-F238E27FC236}">
                <a16:creationId xmlns:a16="http://schemas.microsoft.com/office/drawing/2014/main" id="{29E5BB4E-7369-28C0-D218-1BD9225407B8}"/>
              </a:ext>
            </a:extLst>
          </p:cNvPr>
          <p:cNvPicPr preferRelativeResize="0"/>
          <p:nvPr/>
        </p:nvPicPr>
        <p:blipFill>
          <a:blip r:embed="rId37">
            <a:alphaModFix/>
          </a:blip>
          <a:stretch>
            <a:fillRect/>
          </a:stretch>
        </p:blipFill>
        <p:spPr>
          <a:xfrm>
            <a:off x="27917837" y="34392356"/>
            <a:ext cx="3906839" cy="3128750"/>
          </a:xfrm>
          <a:prstGeom prst="rect">
            <a:avLst/>
          </a:prstGeom>
          <a:noFill/>
          <a:ln>
            <a:solidFill>
              <a:srgbClr val="FF0000"/>
            </a:solidFill>
          </a:ln>
        </p:spPr>
      </p:pic>
      <p:sp>
        <p:nvSpPr>
          <p:cNvPr id="53" name="TextBox 52">
            <a:extLst>
              <a:ext uri="{FF2B5EF4-FFF2-40B4-BE49-F238E27FC236}">
                <a16:creationId xmlns:a16="http://schemas.microsoft.com/office/drawing/2014/main" id="{98B5C0E5-6E7B-222E-1BDE-949C35BE645B}"/>
              </a:ext>
            </a:extLst>
          </p:cNvPr>
          <p:cNvSpPr txBox="1"/>
          <p:nvPr/>
        </p:nvSpPr>
        <p:spPr>
          <a:xfrm>
            <a:off x="3699406" y="30917144"/>
            <a:ext cx="12631930" cy="369332"/>
          </a:xfrm>
          <a:prstGeom prst="rect">
            <a:avLst/>
          </a:prstGeom>
          <a:solidFill>
            <a:srgbClr val="640000"/>
          </a:solidFill>
          <a:ln>
            <a:noFill/>
          </a:ln>
        </p:spPr>
        <p:txBody>
          <a:bodyPr wrap="square" rtlCol="0">
            <a:spAutoFit/>
          </a:bodyPr>
          <a:lstStyle/>
          <a:p>
            <a:pPr algn="ctr"/>
            <a:r>
              <a:rPr lang="en-US" sz="1800" b="1" dirty="0">
                <a:solidFill>
                  <a:schemeClr val="bg1"/>
                </a:solidFill>
              </a:rPr>
              <a:t>Transcriptomic profiling and Metabolite analysis of Dalton’s Lymphoma Ascites &amp; treated with </a:t>
            </a:r>
            <a:r>
              <a:rPr lang="en-US" sz="1800" b="1" dirty="0" err="1">
                <a:solidFill>
                  <a:schemeClr val="bg1"/>
                </a:solidFill>
              </a:rPr>
              <a:t>Disarib</a:t>
            </a:r>
            <a:endParaRPr lang="en-IN" sz="1800" b="1" dirty="0">
              <a:solidFill>
                <a:schemeClr val="bg1"/>
              </a:solidFill>
            </a:endParaRPr>
          </a:p>
        </p:txBody>
      </p:sp>
      <p:pic>
        <p:nvPicPr>
          <p:cNvPr id="108" name="Picture 107">
            <a:extLst>
              <a:ext uri="{FF2B5EF4-FFF2-40B4-BE49-F238E27FC236}">
                <a16:creationId xmlns:a16="http://schemas.microsoft.com/office/drawing/2014/main" id="{29B7858F-89C7-3322-28B7-98C0F5D907FC}"/>
              </a:ext>
            </a:extLst>
          </p:cNvPr>
          <p:cNvPicPr>
            <a:picLocks noChangeAspect="1"/>
          </p:cNvPicPr>
          <p:nvPr/>
        </p:nvPicPr>
        <p:blipFill>
          <a:blip r:embed="rId38"/>
          <a:stretch>
            <a:fillRect/>
          </a:stretch>
        </p:blipFill>
        <p:spPr>
          <a:xfrm>
            <a:off x="1334182" y="31899222"/>
            <a:ext cx="7318271" cy="2717082"/>
          </a:xfrm>
          <a:prstGeom prst="rect">
            <a:avLst/>
          </a:prstGeom>
          <a:ln>
            <a:solidFill>
              <a:srgbClr val="FF0000"/>
            </a:solidFill>
          </a:ln>
        </p:spPr>
      </p:pic>
      <p:sp>
        <p:nvSpPr>
          <p:cNvPr id="109" name="Google Shape;502;p53">
            <a:extLst>
              <a:ext uri="{FF2B5EF4-FFF2-40B4-BE49-F238E27FC236}">
                <a16:creationId xmlns:a16="http://schemas.microsoft.com/office/drawing/2014/main" id="{AA63C669-A6EB-0021-035B-E3C487003F96}"/>
              </a:ext>
            </a:extLst>
          </p:cNvPr>
          <p:cNvSpPr txBox="1"/>
          <p:nvPr/>
        </p:nvSpPr>
        <p:spPr>
          <a:xfrm>
            <a:off x="1974262" y="31464450"/>
            <a:ext cx="5233725" cy="315441"/>
          </a:xfrm>
          <a:prstGeom prst="rect">
            <a:avLst/>
          </a:prstGeom>
          <a:solidFill>
            <a:srgbClr val="D9D9D9"/>
          </a:solid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 sz="1600" b="1" dirty="0">
                <a:solidFill>
                  <a:schemeClr val="dk1"/>
                </a:solidFill>
                <a:latin typeface="+mn-lt"/>
                <a:ea typeface="Times New Roman"/>
                <a:cs typeface="Times New Roman"/>
                <a:sym typeface="Times New Roman"/>
              </a:rPr>
              <a:t>Univariate analysis of normal vs DLA tumour control</a:t>
            </a:r>
            <a:endParaRPr sz="1600" b="1" dirty="0">
              <a:solidFill>
                <a:schemeClr val="dk1"/>
              </a:solidFill>
              <a:latin typeface="+mn-lt"/>
              <a:ea typeface="Times New Roman"/>
              <a:cs typeface="Times New Roman"/>
              <a:sym typeface="Times New Roman"/>
            </a:endParaRPr>
          </a:p>
        </p:txBody>
      </p:sp>
      <p:graphicFrame>
        <p:nvGraphicFramePr>
          <p:cNvPr id="113" name="Google Shape;496;p53">
            <a:extLst>
              <a:ext uri="{FF2B5EF4-FFF2-40B4-BE49-F238E27FC236}">
                <a16:creationId xmlns:a16="http://schemas.microsoft.com/office/drawing/2014/main" id="{38B96B84-6829-1428-0176-87449F94FFA8}"/>
              </a:ext>
            </a:extLst>
          </p:cNvPr>
          <p:cNvGraphicFramePr/>
          <p:nvPr/>
        </p:nvGraphicFramePr>
        <p:xfrm>
          <a:off x="8881269" y="32022736"/>
          <a:ext cx="2504261" cy="1370994"/>
        </p:xfrm>
        <a:graphic>
          <a:graphicData uri="http://schemas.openxmlformats.org/drawingml/2006/table">
            <a:tbl>
              <a:tblPr firstRow="1" bandRow="1">
                <a:noFill/>
              </a:tblPr>
              <a:tblGrid>
                <a:gridCol w="1005440">
                  <a:extLst>
                    <a:ext uri="{9D8B030D-6E8A-4147-A177-3AD203B41FA5}">
                      <a16:colId xmlns:a16="http://schemas.microsoft.com/office/drawing/2014/main" val="20000"/>
                    </a:ext>
                  </a:extLst>
                </a:gridCol>
                <a:gridCol w="538912">
                  <a:extLst>
                    <a:ext uri="{9D8B030D-6E8A-4147-A177-3AD203B41FA5}">
                      <a16:colId xmlns:a16="http://schemas.microsoft.com/office/drawing/2014/main" val="20001"/>
                    </a:ext>
                  </a:extLst>
                </a:gridCol>
                <a:gridCol w="959909">
                  <a:extLst>
                    <a:ext uri="{9D8B030D-6E8A-4147-A177-3AD203B41FA5}">
                      <a16:colId xmlns:a16="http://schemas.microsoft.com/office/drawing/2014/main" val="20002"/>
                    </a:ext>
                  </a:extLst>
                </a:gridCol>
              </a:tblGrid>
              <a:tr h="369507">
                <a:tc>
                  <a:txBody>
                    <a:bodyPr/>
                    <a:lstStyle/>
                    <a:p>
                      <a:pPr marL="0" marR="0" lvl="0" indent="0" algn="ctr" rtl="0">
                        <a:spcBef>
                          <a:spcPts val="0"/>
                        </a:spcBef>
                        <a:spcAft>
                          <a:spcPts val="0"/>
                        </a:spcAft>
                        <a:buNone/>
                      </a:pPr>
                      <a:r>
                        <a:rPr lang="en" sz="1400" u="none" strike="noStrike" cap="none">
                          <a:latin typeface="Times New Roman"/>
                          <a:ea typeface="Times New Roman"/>
                          <a:cs typeface="Times New Roman"/>
                          <a:sym typeface="Times New Roman"/>
                        </a:rPr>
                        <a:t>Timepoint</a:t>
                      </a:r>
                      <a:endParaRPr sz="1400" u="none" strike="noStrike" cap="none">
                        <a:latin typeface="Times New Roman"/>
                        <a:ea typeface="Times New Roman"/>
                        <a:cs typeface="Times New Roman"/>
                        <a:sym typeface="Times New Roman"/>
                      </a:endParaRPr>
                    </a:p>
                  </a:txBody>
                  <a:tcPr marL="68600" marR="68600" marT="34300" marB="34300"/>
                </a:tc>
                <a:tc>
                  <a:txBody>
                    <a:bodyPr/>
                    <a:lstStyle/>
                    <a:p>
                      <a:pPr marL="0" marR="0" lvl="0" indent="0" algn="ctr" rtl="0">
                        <a:spcBef>
                          <a:spcPts val="0"/>
                        </a:spcBef>
                        <a:spcAft>
                          <a:spcPts val="0"/>
                        </a:spcAft>
                        <a:buNone/>
                      </a:pPr>
                      <a:r>
                        <a:rPr lang="en" sz="1400" u="none" strike="noStrike" cap="none">
                          <a:latin typeface="Times New Roman"/>
                          <a:ea typeface="Times New Roman"/>
                          <a:cs typeface="Times New Roman"/>
                          <a:sym typeface="Times New Roman"/>
                        </a:rPr>
                        <a:t>Total</a:t>
                      </a:r>
                      <a:endParaRPr sz="1400" u="none" strike="noStrike" cap="none">
                        <a:latin typeface="Times New Roman"/>
                        <a:ea typeface="Times New Roman"/>
                        <a:cs typeface="Times New Roman"/>
                        <a:sym typeface="Times New Roman"/>
                      </a:endParaRPr>
                    </a:p>
                  </a:txBody>
                  <a:tcPr marL="68600" marR="68600" marT="34300" marB="34300"/>
                </a:tc>
                <a:tc>
                  <a:txBody>
                    <a:bodyPr/>
                    <a:lstStyle/>
                    <a:p>
                      <a:pPr marL="0" marR="0" lvl="0" indent="0" algn="ctr" rtl="0">
                        <a:spcBef>
                          <a:spcPts val="0"/>
                        </a:spcBef>
                        <a:spcAft>
                          <a:spcPts val="0"/>
                        </a:spcAft>
                        <a:buNone/>
                      </a:pPr>
                      <a:r>
                        <a:rPr lang="en" sz="1400" u="none" strike="noStrike" cap="none">
                          <a:latin typeface="Times New Roman"/>
                          <a:ea typeface="Times New Roman"/>
                          <a:cs typeface="Times New Roman"/>
                          <a:sym typeface="Times New Roman"/>
                        </a:rPr>
                        <a:t>Significant</a:t>
                      </a:r>
                      <a:endParaRPr sz="1400" u="none" strike="noStrike" cap="none">
                        <a:latin typeface="Times New Roman"/>
                        <a:ea typeface="Times New Roman"/>
                        <a:cs typeface="Times New Roman"/>
                        <a:sym typeface="Times New Roman"/>
                      </a:endParaRPr>
                    </a:p>
                  </a:txBody>
                  <a:tcPr marL="68600" marR="68600" marT="34300" marB="34300"/>
                </a:tc>
                <a:extLst>
                  <a:ext uri="{0D108BD9-81ED-4DB2-BD59-A6C34878D82A}">
                    <a16:rowId xmlns:a16="http://schemas.microsoft.com/office/drawing/2014/main" val="10000"/>
                  </a:ext>
                </a:extLst>
              </a:tr>
              <a:tr h="333829">
                <a:tc>
                  <a:txBody>
                    <a:bodyPr/>
                    <a:lstStyle/>
                    <a:p>
                      <a:pPr marL="0" marR="0" lvl="0" indent="0" algn="ctr" rtl="0">
                        <a:spcBef>
                          <a:spcPts val="0"/>
                        </a:spcBef>
                        <a:spcAft>
                          <a:spcPts val="0"/>
                        </a:spcAft>
                        <a:buNone/>
                      </a:pPr>
                      <a:r>
                        <a:rPr lang="en" sz="1400" u="none" strike="noStrike" cap="none">
                          <a:latin typeface="Times New Roman"/>
                          <a:ea typeface="Times New Roman"/>
                          <a:cs typeface="Times New Roman"/>
                          <a:sym typeface="Times New Roman"/>
                        </a:rPr>
                        <a:t>Start point</a:t>
                      </a:r>
                      <a:endParaRPr sz="1400" u="none" strike="noStrike" cap="none">
                        <a:latin typeface="Times New Roman"/>
                        <a:ea typeface="Times New Roman"/>
                        <a:cs typeface="Times New Roman"/>
                        <a:sym typeface="Times New Roman"/>
                      </a:endParaRPr>
                    </a:p>
                  </a:txBody>
                  <a:tcPr marL="68600" marR="68600" marT="34300" marB="34300"/>
                </a:tc>
                <a:tc>
                  <a:txBody>
                    <a:bodyPr/>
                    <a:lstStyle/>
                    <a:p>
                      <a:pPr marL="0" marR="0" lvl="0" indent="0" algn="ctr" rtl="0">
                        <a:spcBef>
                          <a:spcPts val="0"/>
                        </a:spcBef>
                        <a:spcAft>
                          <a:spcPts val="0"/>
                        </a:spcAft>
                        <a:buNone/>
                      </a:pPr>
                      <a:r>
                        <a:rPr lang="en" sz="1400" u="none" strike="noStrike" cap="none">
                          <a:latin typeface="Times New Roman"/>
                          <a:ea typeface="Times New Roman"/>
                          <a:cs typeface="Times New Roman"/>
                          <a:sym typeface="Times New Roman"/>
                        </a:rPr>
                        <a:t>61</a:t>
                      </a:r>
                      <a:endParaRPr sz="1400" u="none" strike="noStrike" cap="none">
                        <a:latin typeface="Times New Roman"/>
                        <a:ea typeface="Times New Roman"/>
                        <a:cs typeface="Times New Roman"/>
                        <a:sym typeface="Times New Roman"/>
                      </a:endParaRPr>
                    </a:p>
                  </a:txBody>
                  <a:tcPr marL="68600" marR="68600" marT="34300" marB="34300"/>
                </a:tc>
                <a:tc>
                  <a:txBody>
                    <a:bodyPr/>
                    <a:lstStyle/>
                    <a:p>
                      <a:pPr marL="0" marR="0" lvl="0" indent="0" algn="ctr" rtl="0">
                        <a:spcBef>
                          <a:spcPts val="0"/>
                        </a:spcBef>
                        <a:spcAft>
                          <a:spcPts val="0"/>
                        </a:spcAft>
                        <a:buNone/>
                      </a:pPr>
                      <a:r>
                        <a:rPr lang="en" sz="1400" u="none" strike="noStrike" cap="none" dirty="0">
                          <a:latin typeface="Times New Roman"/>
                          <a:ea typeface="Times New Roman"/>
                          <a:cs typeface="Times New Roman"/>
                          <a:sym typeface="Times New Roman"/>
                        </a:rPr>
                        <a:t>56</a:t>
                      </a:r>
                      <a:endParaRPr sz="1400" u="none" strike="noStrike" cap="none" dirty="0">
                        <a:latin typeface="Times New Roman"/>
                        <a:ea typeface="Times New Roman"/>
                        <a:cs typeface="Times New Roman"/>
                        <a:sym typeface="Times New Roman"/>
                      </a:endParaRPr>
                    </a:p>
                  </a:txBody>
                  <a:tcPr marL="68600" marR="68600" marT="34300" marB="34300"/>
                </a:tc>
                <a:extLst>
                  <a:ext uri="{0D108BD9-81ED-4DB2-BD59-A6C34878D82A}">
                    <a16:rowId xmlns:a16="http://schemas.microsoft.com/office/drawing/2014/main" val="10001"/>
                  </a:ext>
                </a:extLst>
              </a:tr>
              <a:tr h="333829">
                <a:tc>
                  <a:txBody>
                    <a:bodyPr/>
                    <a:lstStyle/>
                    <a:p>
                      <a:pPr marL="0" marR="0" lvl="0" indent="0" algn="ctr" rtl="0">
                        <a:spcBef>
                          <a:spcPts val="0"/>
                        </a:spcBef>
                        <a:spcAft>
                          <a:spcPts val="0"/>
                        </a:spcAft>
                        <a:buNone/>
                      </a:pPr>
                      <a:r>
                        <a:rPr lang="en" sz="1400" u="none" strike="noStrike" cap="none">
                          <a:latin typeface="Times New Roman"/>
                          <a:ea typeface="Times New Roman"/>
                          <a:cs typeface="Times New Roman"/>
                          <a:sym typeface="Times New Roman"/>
                        </a:rPr>
                        <a:t>Mid point</a:t>
                      </a:r>
                      <a:endParaRPr sz="1400" u="none" strike="noStrike" cap="none">
                        <a:latin typeface="Times New Roman"/>
                        <a:ea typeface="Times New Roman"/>
                        <a:cs typeface="Times New Roman"/>
                        <a:sym typeface="Times New Roman"/>
                      </a:endParaRPr>
                    </a:p>
                  </a:txBody>
                  <a:tcPr marL="68600" marR="68600" marT="34300" marB="34300"/>
                </a:tc>
                <a:tc>
                  <a:txBody>
                    <a:bodyPr/>
                    <a:lstStyle/>
                    <a:p>
                      <a:pPr marL="0" marR="0" lvl="0" indent="0" algn="ctr" rtl="0">
                        <a:spcBef>
                          <a:spcPts val="0"/>
                        </a:spcBef>
                        <a:spcAft>
                          <a:spcPts val="0"/>
                        </a:spcAft>
                        <a:buNone/>
                      </a:pPr>
                      <a:r>
                        <a:rPr lang="en" sz="1400" u="none" strike="noStrike" cap="none">
                          <a:latin typeface="Times New Roman"/>
                          <a:ea typeface="Times New Roman"/>
                          <a:cs typeface="Times New Roman"/>
                          <a:sym typeface="Times New Roman"/>
                        </a:rPr>
                        <a:t>61</a:t>
                      </a:r>
                      <a:endParaRPr sz="1400" u="none" strike="noStrike" cap="none">
                        <a:latin typeface="Times New Roman"/>
                        <a:ea typeface="Times New Roman"/>
                        <a:cs typeface="Times New Roman"/>
                        <a:sym typeface="Times New Roman"/>
                      </a:endParaRPr>
                    </a:p>
                  </a:txBody>
                  <a:tcPr marL="68600" marR="68600" marT="34300" marB="34300"/>
                </a:tc>
                <a:tc>
                  <a:txBody>
                    <a:bodyPr/>
                    <a:lstStyle/>
                    <a:p>
                      <a:pPr marL="0" marR="0" lvl="0" indent="0" algn="ctr" rtl="0">
                        <a:spcBef>
                          <a:spcPts val="0"/>
                        </a:spcBef>
                        <a:spcAft>
                          <a:spcPts val="0"/>
                        </a:spcAft>
                        <a:buNone/>
                      </a:pPr>
                      <a:r>
                        <a:rPr lang="en" sz="1400" u="none" strike="noStrike" cap="none">
                          <a:latin typeface="Times New Roman"/>
                          <a:ea typeface="Times New Roman"/>
                          <a:cs typeface="Times New Roman"/>
                          <a:sym typeface="Times New Roman"/>
                        </a:rPr>
                        <a:t>49</a:t>
                      </a:r>
                      <a:endParaRPr sz="1400" u="none" strike="noStrike" cap="none">
                        <a:latin typeface="Times New Roman"/>
                        <a:ea typeface="Times New Roman"/>
                        <a:cs typeface="Times New Roman"/>
                        <a:sym typeface="Times New Roman"/>
                      </a:endParaRPr>
                    </a:p>
                  </a:txBody>
                  <a:tcPr marL="68600" marR="68600" marT="34300" marB="34300"/>
                </a:tc>
                <a:extLst>
                  <a:ext uri="{0D108BD9-81ED-4DB2-BD59-A6C34878D82A}">
                    <a16:rowId xmlns:a16="http://schemas.microsoft.com/office/drawing/2014/main" val="10002"/>
                  </a:ext>
                </a:extLst>
              </a:tr>
              <a:tr h="333829">
                <a:tc>
                  <a:txBody>
                    <a:bodyPr/>
                    <a:lstStyle/>
                    <a:p>
                      <a:pPr marL="0" marR="0" lvl="0" indent="0" algn="ctr" rtl="0">
                        <a:spcBef>
                          <a:spcPts val="0"/>
                        </a:spcBef>
                        <a:spcAft>
                          <a:spcPts val="0"/>
                        </a:spcAft>
                        <a:buNone/>
                      </a:pPr>
                      <a:r>
                        <a:rPr lang="en" sz="1400" u="none" strike="noStrike" cap="none">
                          <a:latin typeface="Times New Roman"/>
                          <a:ea typeface="Times New Roman"/>
                          <a:cs typeface="Times New Roman"/>
                          <a:sym typeface="Times New Roman"/>
                        </a:rPr>
                        <a:t>End point</a:t>
                      </a:r>
                      <a:endParaRPr sz="1400" u="none" strike="noStrike" cap="none">
                        <a:latin typeface="Times New Roman"/>
                        <a:ea typeface="Times New Roman"/>
                        <a:cs typeface="Times New Roman"/>
                        <a:sym typeface="Times New Roman"/>
                      </a:endParaRPr>
                    </a:p>
                  </a:txBody>
                  <a:tcPr marL="68600" marR="68600" marT="34300" marB="34300"/>
                </a:tc>
                <a:tc>
                  <a:txBody>
                    <a:bodyPr/>
                    <a:lstStyle/>
                    <a:p>
                      <a:pPr marL="0" marR="0" lvl="0" indent="0" algn="ctr" rtl="0">
                        <a:spcBef>
                          <a:spcPts val="0"/>
                        </a:spcBef>
                        <a:spcAft>
                          <a:spcPts val="0"/>
                        </a:spcAft>
                        <a:buNone/>
                      </a:pPr>
                      <a:r>
                        <a:rPr lang="en" sz="1400" u="none" strike="noStrike" cap="none">
                          <a:latin typeface="Times New Roman"/>
                          <a:ea typeface="Times New Roman"/>
                          <a:cs typeface="Times New Roman"/>
                          <a:sym typeface="Times New Roman"/>
                        </a:rPr>
                        <a:t>61</a:t>
                      </a:r>
                      <a:endParaRPr sz="1400" u="none" strike="noStrike" cap="none">
                        <a:latin typeface="Times New Roman"/>
                        <a:ea typeface="Times New Roman"/>
                        <a:cs typeface="Times New Roman"/>
                        <a:sym typeface="Times New Roman"/>
                      </a:endParaRPr>
                    </a:p>
                  </a:txBody>
                  <a:tcPr marL="68600" marR="68600" marT="34300" marB="34300"/>
                </a:tc>
                <a:tc>
                  <a:txBody>
                    <a:bodyPr/>
                    <a:lstStyle/>
                    <a:p>
                      <a:pPr marL="0" marR="0" lvl="0" indent="0" algn="ctr" rtl="0">
                        <a:spcBef>
                          <a:spcPts val="0"/>
                        </a:spcBef>
                        <a:spcAft>
                          <a:spcPts val="0"/>
                        </a:spcAft>
                        <a:buNone/>
                      </a:pPr>
                      <a:r>
                        <a:rPr lang="en" sz="1400" u="none" strike="noStrike" cap="none" dirty="0">
                          <a:latin typeface="Times New Roman"/>
                          <a:ea typeface="Times New Roman"/>
                          <a:cs typeface="Times New Roman"/>
                          <a:sym typeface="Times New Roman"/>
                        </a:rPr>
                        <a:t>44</a:t>
                      </a:r>
                      <a:endParaRPr sz="1400" u="none" strike="noStrike" cap="none" dirty="0">
                        <a:latin typeface="Times New Roman"/>
                        <a:ea typeface="Times New Roman"/>
                        <a:cs typeface="Times New Roman"/>
                        <a:sym typeface="Times New Roman"/>
                      </a:endParaRPr>
                    </a:p>
                  </a:txBody>
                  <a:tcPr marL="68600" marR="68600" marT="34300" marB="34300"/>
                </a:tc>
                <a:extLst>
                  <a:ext uri="{0D108BD9-81ED-4DB2-BD59-A6C34878D82A}">
                    <a16:rowId xmlns:a16="http://schemas.microsoft.com/office/drawing/2014/main" val="10003"/>
                  </a:ext>
                </a:extLst>
              </a:tr>
            </a:tbl>
          </a:graphicData>
        </a:graphic>
      </p:graphicFrame>
      <p:sp>
        <p:nvSpPr>
          <p:cNvPr id="114" name="Google Shape;503;p53">
            <a:extLst>
              <a:ext uri="{FF2B5EF4-FFF2-40B4-BE49-F238E27FC236}">
                <a16:creationId xmlns:a16="http://schemas.microsoft.com/office/drawing/2014/main" id="{9FB33067-082B-3448-324E-9F67C72D3188}"/>
              </a:ext>
            </a:extLst>
          </p:cNvPr>
          <p:cNvSpPr txBox="1"/>
          <p:nvPr/>
        </p:nvSpPr>
        <p:spPr>
          <a:xfrm>
            <a:off x="8833853" y="31921296"/>
            <a:ext cx="2551677" cy="761717"/>
          </a:xfrm>
          <a:prstGeom prst="rect">
            <a:avLst/>
          </a:prstGeom>
          <a:solidFill>
            <a:srgbClr val="D9D9D9"/>
          </a:solid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 sz="1500" b="1" dirty="0">
                <a:solidFill>
                  <a:schemeClr val="dk1"/>
                </a:solidFill>
                <a:latin typeface="Times New Roman"/>
                <a:ea typeface="Times New Roman"/>
                <a:cs typeface="Times New Roman"/>
                <a:sym typeface="Times New Roman"/>
              </a:rPr>
              <a:t>Normal vs DLA tumour control metabolite  information</a:t>
            </a:r>
            <a:endParaRPr sz="1500" b="1" dirty="0">
              <a:solidFill>
                <a:schemeClr val="dk1"/>
              </a:solidFill>
              <a:latin typeface="Times New Roman"/>
              <a:ea typeface="Times New Roman"/>
              <a:cs typeface="Times New Roman"/>
              <a:sym typeface="Times New Roman"/>
            </a:endParaRPr>
          </a:p>
        </p:txBody>
      </p:sp>
      <p:pic>
        <p:nvPicPr>
          <p:cNvPr id="115" name="Google Shape;511;p54">
            <a:extLst>
              <a:ext uri="{FF2B5EF4-FFF2-40B4-BE49-F238E27FC236}">
                <a16:creationId xmlns:a16="http://schemas.microsoft.com/office/drawing/2014/main" id="{E768E8DD-FD94-EBB5-A89D-C0E9E423C730}"/>
              </a:ext>
            </a:extLst>
          </p:cNvPr>
          <p:cNvPicPr preferRelativeResize="0"/>
          <p:nvPr/>
        </p:nvPicPr>
        <p:blipFill rotWithShape="1">
          <a:blip r:embed="rId39">
            <a:alphaModFix/>
          </a:blip>
          <a:srcRect/>
          <a:stretch/>
        </p:blipFill>
        <p:spPr>
          <a:xfrm>
            <a:off x="1243584" y="34745347"/>
            <a:ext cx="2660423" cy="2333781"/>
          </a:xfrm>
          <a:prstGeom prst="rect">
            <a:avLst/>
          </a:prstGeom>
          <a:noFill/>
          <a:ln>
            <a:noFill/>
          </a:ln>
        </p:spPr>
      </p:pic>
      <p:pic>
        <p:nvPicPr>
          <p:cNvPr id="116" name="Google Shape;512;p54">
            <a:extLst>
              <a:ext uri="{FF2B5EF4-FFF2-40B4-BE49-F238E27FC236}">
                <a16:creationId xmlns:a16="http://schemas.microsoft.com/office/drawing/2014/main" id="{B453B916-6311-7330-0C88-0786B6EE3171}"/>
              </a:ext>
            </a:extLst>
          </p:cNvPr>
          <p:cNvPicPr preferRelativeResize="0"/>
          <p:nvPr/>
        </p:nvPicPr>
        <p:blipFill rotWithShape="1">
          <a:blip r:embed="rId40">
            <a:alphaModFix/>
          </a:blip>
          <a:srcRect/>
          <a:stretch/>
        </p:blipFill>
        <p:spPr>
          <a:xfrm>
            <a:off x="3827271" y="34694876"/>
            <a:ext cx="2460770" cy="2387672"/>
          </a:xfrm>
          <a:prstGeom prst="rect">
            <a:avLst/>
          </a:prstGeom>
          <a:noFill/>
          <a:ln>
            <a:noFill/>
          </a:ln>
        </p:spPr>
      </p:pic>
      <p:pic>
        <p:nvPicPr>
          <p:cNvPr id="117" name="Google Shape;513;p54">
            <a:extLst>
              <a:ext uri="{FF2B5EF4-FFF2-40B4-BE49-F238E27FC236}">
                <a16:creationId xmlns:a16="http://schemas.microsoft.com/office/drawing/2014/main" id="{090E0FE5-1EBF-76F4-8F78-7E0CEE94CE41}"/>
              </a:ext>
            </a:extLst>
          </p:cNvPr>
          <p:cNvPicPr preferRelativeResize="0"/>
          <p:nvPr/>
        </p:nvPicPr>
        <p:blipFill rotWithShape="1">
          <a:blip r:embed="rId41">
            <a:alphaModFix/>
          </a:blip>
          <a:srcRect/>
          <a:stretch/>
        </p:blipFill>
        <p:spPr>
          <a:xfrm>
            <a:off x="6441974" y="34649156"/>
            <a:ext cx="2122906" cy="2495285"/>
          </a:xfrm>
          <a:prstGeom prst="rect">
            <a:avLst/>
          </a:prstGeom>
          <a:noFill/>
          <a:ln>
            <a:noFill/>
          </a:ln>
        </p:spPr>
      </p:pic>
      <p:pic>
        <p:nvPicPr>
          <p:cNvPr id="118" name="Picture 117">
            <a:extLst>
              <a:ext uri="{FF2B5EF4-FFF2-40B4-BE49-F238E27FC236}">
                <a16:creationId xmlns:a16="http://schemas.microsoft.com/office/drawing/2014/main" id="{7370DE94-3C5F-1827-9716-E890073879B1}"/>
              </a:ext>
            </a:extLst>
          </p:cNvPr>
          <p:cNvPicPr>
            <a:picLocks noChangeAspect="1"/>
          </p:cNvPicPr>
          <p:nvPr/>
        </p:nvPicPr>
        <p:blipFill>
          <a:blip r:embed="rId42"/>
          <a:stretch>
            <a:fillRect/>
          </a:stretch>
        </p:blipFill>
        <p:spPr>
          <a:xfrm>
            <a:off x="12114877" y="31848558"/>
            <a:ext cx="5589287" cy="4028262"/>
          </a:xfrm>
          <a:prstGeom prst="rect">
            <a:avLst/>
          </a:prstGeom>
        </p:spPr>
      </p:pic>
      <p:sp>
        <p:nvSpPr>
          <p:cNvPr id="119" name="Google Shape;531;p55">
            <a:extLst>
              <a:ext uri="{FF2B5EF4-FFF2-40B4-BE49-F238E27FC236}">
                <a16:creationId xmlns:a16="http://schemas.microsoft.com/office/drawing/2014/main" id="{B09CFEDB-2CF3-D7FD-0C39-DCA104DB3BBE}"/>
              </a:ext>
            </a:extLst>
          </p:cNvPr>
          <p:cNvSpPr txBox="1"/>
          <p:nvPr/>
        </p:nvSpPr>
        <p:spPr>
          <a:xfrm>
            <a:off x="11648211" y="31449061"/>
            <a:ext cx="6161100" cy="315441"/>
          </a:xfrm>
          <a:prstGeom prst="rect">
            <a:avLst/>
          </a:prstGeom>
          <a:solidFill>
            <a:srgbClr val="EFEFEF"/>
          </a:solid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 sz="1600" b="1" dirty="0">
                <a:solidFill>
                  <a:schemeClr val="dk1"/>
                </a:solidFill>
                <a:latin typeface="+mn-lt"/>
                <a:ea typeface="Times New Roman"/>
                <a:cs typeface="Times New Roman"/>
                <a:sym typeface="Times New Roman"/>
              </a:rPr>
              <a:t>Univariate analysis of tumour control vs Disarib treatment</a:t>
            </a:r>
            <a:endParaRPr sz="1600" b="1" dirty="0">
              <a:solidFill>
                <a:schemeClr val="dk1"/>
              </a:solidFill>
              <a:latin typeface="+mn-lt"/>
              <a:ea typeface="Times New Roman"/>
              <a:cs typeface="Times New Roman"/>
              <a:sym typeface="Times New Roman"/>
            </a:endParaRPr>
          </a:p>
        </p:txBody>
      </p:sp>
      <p:graphicFrame>
        <p:nvGraphicFramePr>
          <p:cNvPr id="120" name="Google Shape;524;p55">
            <a:extLst>
              <a:ext uri="{FF2B5EF4-FFF2-40B4-BE49-F238E27FC236}">
                <a16:creationId xmlns:a16="http://schemas.microsoft.com/office/drawing/2014/main" id="{A1D44103-704A-88D0-3A8F-8D997806BE6E}"/>
              </a:ext>
            </a:extLst>
          </p:cNvPr>
          <p:cNvGraphicFramePr/>
          <p:nvPr/>
        </p:nvGraphicFramePr>
        <p:xfrm>
          <a:off x="8982066" y="34771323"/>
          <a:ext cx="2399658" cy="1266150"/>
        </p:xfrm>
        <a:graphic>
          <a:graphicData uri="http://schemas.openxmlformats.org/drawingml/2006/table">
            <a:tbl>
              <a:tblPr firstRow="1" bandRow="1">
                <a:noFill/>
              </a:tblPr>
              <a:tblGrid>
                <a:gridCol w="924676">
                  <a:extLst>
                    <a:ext uri="{9D8B030D-6E8A-4147-A177-3AD203B41FA5}">
                      <a16:colId xmlns:a16="http://schemas.microsoft.com/office/drawing/2014/main" val="20000"/>
                    </a:ext>
                  </a:extLst>
                </a:gridCol>
                <a:gridCol w="530347">
                  <a:extLst>
                    <a:ext uri="{9D8B030D-6E8A-4147-A177-3AD203B41FA5}">
                      <a16:colId xmlns:a16="http://schemas.microsoft.com/office/drawing/2014/main" val="20001"/>
                    </a:ext>
                  </a:extLst>
                </a:gridCol>
                <a:gridCol w="944635">
                  <a:extLst>
                    <a:ext uri="{9D8B030D-6E8A-4147-A177-3AD203B41FA5}">
                      <a16:colId xmlns:a16="http://schemas.microsoft.com/office/drawing/2014/main" val="20002"/>
                    </a:ext>
                  </a:extLst>
                </a:gridCol>
              </a:tblGrid>
              <a:tr h="341250">
                <a:tc>
                  <a:txBody>
                    <a:bodyPr/>
                    <a:lstStyle/>
                    <a:p>
                      <a:pPr marL="0" marR="0" lvl="0" indent="0" algn="ctr" rtl="0">
                        <a:spcBef>
                          <a:spcPts val="0"/>
                        </a:spcBef>
                        <a:spcAft>
                          <a:spcPts val="0"/>
                        </a:spcAft>
                        <a:buNone/>
                      </a:pPr>
                      <a:r>
                        <a:rPr lang="en" sz="1400" u="none" strike="noStrike" cap="none">
                          <a:latin typeface="Times New Roman"/>
                          <a:ea typeface="Times New Roman"/>
                          <a:cs typeface="Times New Roman"/>
                          <a:sym typeface="Times New Roman"/>
                        </a:rPr>
                        <a:t>Timepoint</a:t>
                      </a:r>
                      <a:endParaRPr sz="1400" u="none" strike="noStrike" cap="none">
                        <a:latin typeface="Times New Roman"/>
                        <a:ea typeface="Times New Roman"/>
                        <a:cs typeface="Times New Roman"/>
                        <a:sym typeface="Times New Roman"/>
                      </a:endParaRPr>
                    </a:p>
                  </a:txBody>
                  <a:tcPr marL="68600" marR="68600" marT="34300" marB="34300"/>
                </a:tc>
                <a:tc>
                  <a:txBody>
                    <a:bodyPr/>
                    <a:lstStyle/>
                    <a:p>
                      <a:pPr marL="0" marR="0" lvl="0" indent="0" algn="ctr" rtl="0">
                        <a:spcBef>
                          <a:spcPts val="0"/>
                        </a:spcBef>
                        <a:spcAft>
                          <a:spcPts val="0"/>
                        </a:spcAft>
                        <a:buNone/>
                      </a:pPr>
                      <a:r>
                        <a:rPr lang="en" sz="1400" u="none" strike="noStrike" cap="none">
                          <a:latin typeface="Times New Roman"/>
                          <a:ea typeface="Times New Roman"/>
                          <a:cs typeface="Times New Roman"/>
                          <a:sym typeface="Times New Roman"/>
                        </a:rPr>
                        <a:t>Total</a:t>
                      </a:r>
                      <a:endParaRPr sz="1400" u="none" strike="noStrike" cap="none">
                        <a:latin typeface="Times New Roman"/>
                        <a:ea typeface="Times New Roman"/>
                        <a:cs typeface="Times New Roman"/>
                        <a:sym typeface="Times New Roman"/>
                      </a:endParaRPr>
                    </a:p>
                  </a:txBody>
                  <a:tcPr marL="68600" marR="68600" marT="34300" marB="34300"/>
                </a:tc>
                <a:tc>
                  <a:txBody>
                    <a:bodyPr/>
                    <a:lstStyle/>
                    <a:p>
                      <a:pPr marL="0" marR="0" lvl="0" indent="0" algn="ctr" rtl="0">
                        <a:spcBef>
                          <a:spcPts val="0"/>
                        </a:spcBef>
                        <a:spcAft>
                          <a:spcPts val="0"/>
                        </a:spcAft>
                        <a:buNone/>
                      </a:pPr>
                      <a:r>
                        <a:rPr lang="en" sz="1400" u="none" strike="noStrike" cap="none">
                          <a:latin typeface="Times New Roman"/>
                          <a:ea typeface="Times New Roman"/>
                          <a:cs typeface="Times New Roman"/>
                          <a:sym typeface="Times New Roman"/>
                        </a:rPr>
                        <a:t>Significant</a:t>
                      </a:r>
                      <a:endParaRPr sz="1400" u="none" strike="noStrike" cap="none">
                        <a:latin typeface="Times New Roman"/>
                        <a:ea typeface="Times New Roman"/>
                        <a:cs typeface="Times New Roman"/>
                        <a:sym typeface="Times New Roman"/>
                      </a:endParaRPr>
                    </a:p>
                  </a:txBody>
                  <a:tcPr marL="68600" marR="68600" marT="34300" marB="34300"/>
                </a:tc>
                <a:extLst>
                  <a:ext uri="{0D108BD9-81ED-4DB2-BD59-A6C34878D82A}">
                    <a16:rowId xmlns:a16="http://schemas.microsoft.com/office/drawing/2014/main" val="10000"/>
                  </a:ext>
                </a:extLst>
              </a:tr>
              <a:tr h="308300">
                <a:tc>
                  <a:txBody>
                    <a:bodyPr/>
                    <a:lstStyle/>
                    <a:p>
                      <a:pPr marL="0" marR="0" lvl="0" indent="0" algn="ctr" rtl="0">
                        <a:spcBef>
                          <a:spcPts val="0"/>
                        </a:spcBef>
                        <a:spcAft>
                          <a:spcPts val="0"/>
                        </a:spcAft>
                        <a:buNone/>
                      </a:pPr>
                      <a:r>
                        <a:rPr lang="en" sz="1400" u="none" strike="noStrike" cap="none">
                          <a:latin typeface="Times New Roman"/>
                          <a:ea typeface="Times New Roman"/>
                          <a:cs typeface="Times New Roman"/>
                          <a:sym typeface="Times New Roman"/>
                        </a:rPr>
                        <a:t>Start point</a:t>
                      </a:r>
                      <a:endParaRPr sz="1400" u="none" strike="noStrike" cap="none">
                        <a:latin typeface="Times New Roman"/>
                        <a:ea typeface="Times New Roman"/>
                        <a:cs typeface="Times New Roman"/>
                        <a:sym typeface="Times New Roman"/>
                      </a:endParaRPr>
                    </a:p>
                  </a:txBody>
                  <a:tcPr marL="68600" marR="68600" marT="34300" marB="34300"/>
                </a:tc>
                <a:tc>
                  <a:txBody>
                    <a:bodyPr/>
                    <a:lstStyle/>
                    <a:p>
                      <a:pPr marL="0" marR="0" lvl="0" indent="0" algn="ctr" rtl="0">
                        <a:spcBef>
                          <a:spcPts val="0"/>
                        </a:spcBef>
                        <a:spcAft>
                          <a:spcPts val="0"/>
                        </a:spcAft>
                        <a:buNone/>
                      </a:pPr>
                      <a:r>
                        <a:rPr lang="en" sz="1400" u="none" strike="noStrike" cap="none">
                          <a:latin typeface="Times New Roman"/>
                          <a:ea typeface="Times New Roman"/>
                          <a:cs typeface="Times New Roman"/>
                          <a:sym typeface="Times New Roman"/>
                        </a:rPr>
                        <a:t>61</a:t>
                      </a:r>
                      <a:endParaRPr sz="1400" u="none" strike="noStrike" cap="none">
                        <a:latin typeface="Times New Roman"/>
                        <a:ea typeface="Times New Roman"/>
                        <a:cs typeface="Times New Roman"/>
                        <a:sym typeface="Times New Roman"/>
                      </a:endParaRPr>
                    </a:p>
                  </a:txBody>
                  <a:tcPr marL="68600" marR="68600" marT="34300" marB="34300"/>
                </a:tc>
                <a:tc>
                  <a:txBody>
                    <a:bodyPr/>
                    <a:lstStyle/>
                    <a:p>
                      <a:pPr marL="0" marR="0" lvl="0" indent="0" algn="ctr" rtl="0">
                        <a:spcBef>
                          <a:spcPts val="0"/>
                        </a:spcBef>
                        <a:spcAft>
                          <a:spcPts val="0"/>
                        </a:spcAft>
                        <a:buNone/>
                      </a:pPr>
                      <a:r>
                        <a:rPr lang="en" sz="1400" u="none" strike="noStrike" cap="none" dirty="0">
                          <a:latin typeface="Times New Roman"/>
                          <a:ea typeface="Times New Roman"/>
                          <a:cs typeface="Times New Roman"/>
                          <a:sym typeface="Times New Roman"/>
                        </a:rPr>
                        <a:t>36</a:t>
                      </a:r>
                      <a:endParaRPr sz="1400" u="none" strike="noStrike" cap="none" dirty="0">
                        <a:latin typeface="Times New Roman"/>
                        <a:ea typeface="Times New Roman"/>
                        <a:cs typeface="Times New Roman"/>
                        <a:sym typeface="Times New Roman"/>
                      </a:endParaRPr>
                    </a:p>
                  </a:txBody>
                  <a:tcPr marL="68600" marR="68600" marT="34300" marB="34300"/>
                </a:tc>
                <a:extLst>
                  <a:ext uri="{0D108BD9-81ED-4DB2-BD59-A6C34878D82A}">
                    <a16:rowId xmlns:a16="http://schemas.microsoft.com/office/drawing/2014/main" val="10001"/>
                  </a:ext>
                </a:extLst>
              </a:tr>
              <a:tr h="308300">
                <a:tc>
                  <a:txBody>
                    <a:bodyPr/>
                    <a:lstStyle/>
                    <a:p>
                      <a:pPr marL="0" marR="0" lvl="0" indent="0" algn="ctr" rtl="0">
                        <a:spcBef>
                          <a:spcPts val="0"/>
                        </a:spcBef>
                        <a:spcAft>
                          <a:spcPts val="0"/>
                        </a:spcAft>
                        <a:buNone/>
                      </a:pPr>
                      <a:r>
                        <a:rPr lang="en" sz="1400" u="none" strike="noStrike" cap="none">
                          <a:latin typeface="Times New Roman"/>
                          <a:ea typeface="Times New Roman"/>
                          <a:cs typeface="Times New Roman"/>
                          <a:sym typeface="Times New Roman"/>
                        </a:rPr>
                        <a:t>Mid point</a:t>
                      </a:r>
                      <a:endParaRPr sz="1400" u="none" strike="noStrike" cap="none">
                        <a:latin typeface="Times New Roman"/>
                        <a:ea typeface="Times New Roman"/>
                        <a:cs typeface="Times New Roman"/>
                        <a:sym typeface="Times New Roman"/>
                      </a:endParaRPr>
                    </a:p>
                  </a:txBody>
                  <a:tcPr marL="68600" marR="68600" marT="34300" marB="34300"/>
                </a:tc>
                <a:tc>
                  <a:txBody>
                    <a:bodyPr/>
                    <a:lstStyle/>
                    <a:p>
                      <a:pPr marL="0" marR="0" lvl="0" indent="0" algn="ctr" rtl="0">
                        <a:spcBef>
                          <a:spcPts val="0"/>
                        </a:spcBef>
                        <a:spcAft>
                          <a:spcPts val="0"/>
                        </a:spcAft>
                        <a:buNone/>
                      </a:pPr>
                      <a:r>
                        <a:rPr lang="en" sz="1400" u="none" strike="noStrike" cap="none">
                          <a:latin typeface="Times New Roman"/>
                          <a:ea typeface="Times New Roman"/>
                          <a:cs typeface="Times New Roman"/>
                          <a:sym typeface="Times New Roman"/>
                        </a:rPr>
                        <a:t>61</a:t>
                      </a:r>
                      <a:endParaRPr sz="1400" u="none" strike="noStrike" cap="none">
                        <a:latin typeface="Times New Roman"/>
                        <a:ea typeface="Times New Roman"/>
                        <a:cs typeface="Times New Roman"/>
                        <a:sym typeface="Times New Roman"/>
                      </a:endParaRPr>
                    </a:p>
                  </a:txBody>
                  <a:tcPr marL="68600" marR="68600" marT="34300" marB="34300"/>
                </a:tc>
                <a:tc>
                  <a:txBody>
                    <a:bodyPr/>
                    <a:lstStyle/>
                    <a:p>
                      <a:pPr marL="0" marR="0" lvl="0" indent="0" algn="ctr" rtl="0">
                        <a:spcBef>
                          <a:spcPts val="0"/>
                        </a:spcBef>
                        <a:spcAft>
                          <a:spcPts val="0"/>
                        </a:spcAft>
                        <a:buNone/>
                      </a:pPr>
                      <a:r>
                        <a:rPr lang="en" sz="1400" u="none" strike="noStrike" cap="none">
                          <a:latin typeface="Times New Roman"/>
                          <a:ea typeface="Times New Roman"/>
                          <a:cs typeface="Times New Roman"/>
                          <a:sym typeface="Times New Roman"/>
                        </a:rPr>
                        <a:t>3</a:t>
                      </a:r>
                      <a:endParaRPr sz="1400" u="none" strike="noStrike" cap="none">
                        <a:latin typeface="Times New Roman"/>
                        <a:ea typeface="Times New Roman"/>
                        <a:cs typeface="Times New Roman"/>
                        <a:sym typeface="Times New Roman"/>
                      </a:endParaRPr>
                    </a:p>
                  </a:txBody>
                  <a:tcPr marL="68600" marR="68600" marT="34300" marB="34300"/>
                </a:tc>
                <a:extLst>
                  <a:ext uri="{0D108BD9-81ED-4DB2-BD59-A6C34878D82A}">
                    <a16:rowId xmlns:a16="http://schemas.microsoft.com/office/drawing/2014/main" val="10002"/>
                  </a:ext>
                </a:extLst>
              </a:tr>
              <a:tr h="308300">
                <a:tc>
                  <a:txBody>
                    <a:bodyPr/>
                    <a:lstStyle/>
                    <a:p>
                      <a:pPr marL="0" marR="0" lvl="0" indent="0" algn="ctr" rtl="0">
                        <a:spcBef>
                          <a:spcPts val="0"/>
                        </a:spcBef>
                        <a:spcAft>
                          <a:spcPts val="0"/>
                        </a:spcAft>
                        <a:buNone/>
                      </a:pPr>
                      <a:r>
                        <a:rPr lang="en" sz="1400" u="none" strike="noStrike" cap="none">
                          <a:latin typeface="Times New Roman"/>
                          <a:ea typeface="Times New Roman"/>
                          <a:cs typeface="Times New Roman"/>
                          <a:sym typeface="Times New Roman"/>
                        </a:rPr>
                        <a:t>End point</a:t>
                      </a:r>
                      <a:endParaRPr sz="1400" u="none" strike="noStrike" cap="none">
                        <a:latin typeface="Times New Roman"/>
                        <a:ea typeface="Times New Roman"/>
                        <a:cs typeface="Times New Roman"/>
                        <a:sym typeface="Times New Roman"/>
                      </a:endParaRPr>
                    </a:p>
                  </a:txBody>
                  <a:tcPr marL="68600" marR="68600" marT="34300" marB="34300"/>
                </a:tc>
                <a:tc>
                  <a:txBody>
                    <a:bodyPr/>
                    <a:lstStyle/>
                    <a:p>
                      <a:pPr marL="0" marR="0" lvl="0" indent="0" algn="ctr" rtl="0">
                        <a:spcBef>
                          <a:spcPts val="0"/>
                        </a:spcBef>
                        <a:spcAft>
                          <a:spcPts val="0"/>
                        </a:spcAft>
                        <a:buNone/>
                      </a:pPr>
                      <a:r>
                        <a:rPr lang="en" sz="1400" u="none" strike="noStrike" cap="none">
                          <a:latin typeface="Times New Roman"/>
                          <a:ea typeface="Times New Roman"/>
                          <a:cs typeface="Times New Roman"/>
                          <a:sym typeface="Times New Roman"/>
                        </a:rPr>
                        <a:t>61</a:t>
                      </a:r>
                      <a:endParaRPr sz="1400" u="none" strike="noStrike" cap="none">
                        <a:latin typeface="Times New Roman"/>
                        <a:ea typeface="Times New Roman"/>
                        <a:cs typeface="Times New Roman"/>
                        <a:sym typeface="Times New Roman"/>
                      </a:endParaRPr>
                    </a:p>
                  </a:txBody>
                  <a:tcPr marL="68600" marR="68600" marT="34300" marB="34300"/>
                </a:tc>
                <a:tc>
                  <a:txBody>
                    <a:bodyPr/>
                    <a:lstStyle/>
                    <a:p>
                      <a:pPr marL="0" marR="0" lvl="0" indent="0" algn="ctr" rtl="0">
                        <a:spcBef>
                          <a:spcPts val="0"/>
                        </a:spcBef>
                        <a:spcAft>
                          <a:spcPts val="0"/>
                        </a:spcAft>
                        <a:buNone/>
                      </a:pPr>
                      <a:r>
                        <a:rPr lang="en" sz="1400" u="none" strike="noStrike" cap="none" dirty="0">
                          <a:latin typeface="Times New Roman"/>
                          <a:ea typeface="Times New Roman"/>
                          <a:cs typeface="Times New Roman"/>
                          <a:sym typeface="Times New Roman"/>
                        </a:rPr>
                        <a:t>44</a:t>
                      </a:r>
                      <a:endParaRPr sz="1400" u="none" strike="noStrike" cap="none" dirty="0">
                        <a:latin typeface="Times New Roman"/>
                        <a:ea typeface="Times New Roman"/>
                        <a:cs typeface="Times New Roman"/>
                        <a:sym typeface="Times New Roman"/>
                      </a:endParaRPr>
                    </a:p>
                  </a:txBody>
                  <a:tcPr marL="68600" marR="68600" marT="34300" marB="34300"/>
                </a:tc>
                <a:extLst>
                  <a:ext uri="{0D108BD9-81ED-4DB2-BD59-A6C34878D82A}">
                    <a16:rowId xmlns:a16="http://schemas.microsoft.com/office/drawing/2014/main" val="10003"/>
                  </a:ext>
                </a:extLst>
              </a:tr>
            </a:tbl>
          </a:graphicData>
        </a:graphic>
      </p:graphicFrame>
      <p:sp>
        <p:nvSpPr>
          <p:cNvPr id="121" name="Google Shape;526;p55">
            <a:extLst>
              <a:ext uri="{FF2B5EF4-FFF2-40B4-BE49-F238E27FC236}">
                <a16:creationId xmlns:a16="http://schemas.microsoft.com/office/drawing/2014/main" id="{7EE7CD6C-E308-061B-DBB8-170F9FADDAA2}"/>
              </a:ext>
            </a:extLst>
          </p:cNvPr>
          <p:cNvSpPr txBox="1"/>
          <p:nvPr/>
        </p:nvSpPr>
        <p:spPr>
          <a:xfrm>
            <a:off x="8844080" y="34257453"/>
            <a:ext cx="2937498" cy="438600"/>
          </a:xfrm>
          <a:prstGeom prst="rect">
            <a:avLst/>
          </a:prstGeom>
          <a:solidFill>
            <a:srgbClr val="EFEFEF"/>
          </a:solid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 sz="1200" b="1">
                <a:solidFill>
                  <a:schemeClr val="dk1"/>
                </a:solidFill>
                <a:latin typeface="Times New Roman"/>
                <a:ea typeface="Times New Roman"/>
                <a:cs typeface="Times New Roman"/>
                <a:sym typeface="Times New Roman"/>
              </a:rPr>
              <a:t>Tumour control vs Disarib treatment metaboilite  information</a:t>
            </a:r>
            <a:endParaRPr sz="1200" b="1">
              <a:solidFill>
                <a:schemeClr val="dk1"/>
              </a:solidFill>
              <a:latin typeface="Times New Roman"/>
              <a:ea typeface="Times New Roman"/>
              <a:cs typeface="Times New Roman"/>
              <a:sym typeface="Times New Roman"/>
            </a:endParaRPr>
          </a:p>
        </p:txBody>
      </p:sp>
      <p:sp>
        <p:nvSpPr>
          <p:cNvPr id="122" name="Arrow: Right 121">
            <a:extLst>
              <a:ext uri="{FF2B5EF4-FFF2-40B4-BE49-F238E27FC236}">
                <a16:creationId xmlns:a16="http://schemas.microsoft.com/office/drawing/2014/main" id="{0A100B6E-98C5-8DC4-4DFF-72E7EC06BFAE}"/>
              </a:ext>
            </a:extLst>
          </p:cNvPr>
          <p:cNvSpPr/>
          <p:nvPr/>
        </p:nvSpPr>
        <p:spPr>
          <a:xfrm>
            <a:off x="11648081" y="34420022"/>
            <a:ext cx="311284" cy="138896"/>
          </a:xfrm>
          <a:prstGeom prst="righ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3" name="Picture 122">
            <a:extLst>
              <a:ext uri="{FF2B5EF4-FFF2-40B4-BE49-F238E27FC236}">
                <a16:creationId xmlns:a16="http://schemas.microsoft.com/office/drawing/2014/main" id="{9636B52F-C25B-8456-C97C-98C6CBB65560}"/>
              </a:ext>
            </a:extLst>
          </p:cNvPr>
          <p:cNvPicPr>
            <a:picLocks noChangeAspect="1"/>
          </p:cNvPicPr>
          <p:nvPr/>
        </p:nvPicPr>
        <p:blipFill>
          <a:blip r:embed="rId43"/>
          <a:stretch>
            <a:fillRect/>
          </a:stretch>
        </p:blipFill>
        <p:spPr>
          <a:xfrm>
            <a:off x="11481864" y="35936635"/>
            <a:ext cx="6761753" cy="2305978"/>
          </a:xfrm>
          <a:prstGeom prst="rect">
            <a:avLst/>
          </a:prstGeom>
        </p:spPr>
      </p:pic>
      <p:sp>
        <p:nvSpPr>
          <p:cNvPr id="125" name="object 30">
            <a:extLst>
              <a:ext uri="{FF2B5EF4-FFF2-40B4-BE49-F238E27FC236}">
                <a16:creationId xmlns:a16="http://schemas.microsoft.com/office/drawing/2014/main" id="{4E1DA77D-006C-BBA8-C8D1-A2F278ED1692}"/>
              </a:ext>
            </a:extLst>
          </p:cNvPr>
          <p:cNvSpPr/>
          <p:nvPr/>
        </p:nvSpPr>
        <p:spPr>
          <a:xfrm>
            <a:off x="734772" y="39037697"/>
            <a:ext cx="31594282" cy="3949985"/>
          </a:xfrm>
          <a:custGeom>
            <a:avLst/>
            <a:gdLst/>
            <a:ahLst/>
            <a:cxnLst/>
            <a:rect l="l" t="t" r="r" b="b"/>
            <a:pathLst>
              <a:path w="4618355" h="3049270">
                <a:moveTo>
                  <a:pt x="4539943" y="0"/>
                </a:moveTo>
                <a:lnTo>
                  <a:pt x="78392" y="0"/>
                </a:lnTo>
                <a:lnTo>
                  <a:pt x="47877" y="6158"/>
                </a:lnTo>
                <a:lnTo>
                  <a:pt x="22959" y="22955"/>
                </a:lnTo>
                <a:lnTo>
                  <a:pt x="6160" y="47879"/>
                </a:lnTo>
                <a:lnTo>
                  <a:pt x="0" y="78415"/>
                </a:lnTo>
                <a:lnTo>
                  <a:pt x="0" y="2970706"/>
                </a:lnTo>
                <a:lnTo>
                  <a:pt x="6160" y="3001242"/>
                </a:lnTo>
                <a:lnTo>
                  <a:pt x="22959" y="3026165"/>
                </a:lnTo>
                <a:lnTo>
                  <a:pt x="47877" y="3042963"/>
                </a:lnTo>
                <a:lnTo>
                  <a:pt x="78392" y="3049121"/>
                </a:lnTo>
                <a:lnTo>
                  <a:pt x="4539943" y="3049121"/>
                </a:lnTo>
                <a:lnTo>
                  <a:pt x="4570478" y="3042963"/>
                </a:lnTo>
                <a:lnTo>
                  <a:pt x="4595402" y="3026165"/>
                </a:lnTo>
                <a:lnTo>
                  <a:pt x="4612200" y="3001242"/>
                </a:lnTo>
                <a:lnTo>
                  <a:pt x="4618358" y="2970706"/>
                </a:lnTo>
                <a:lnTo>
                  <a:pt x="4618358" y="78415"/>
                </a:lnTo>
                <a:lnTo>
                  <a:pt x="4612200" y="47879"/>
                </a:lnTo>
                <a:lnTo>
                  <a:pt x="4595402" y="22955"/>
                </a:lnTo>
                <a:lnTo>
                  <a:pt x="4570478" y="6158"/>
                </a:lnTo>
                <a:lnTo>
                  <a:pt x="4539943" y="0"/>
                </a:lnTo>
                <a:close/>
              </a:path>
            </a:pathLst>
          </a:custGeom>
          <a:solidFill>
            <a:srgbClr val="FFFFFF"/>
          </a:solidFill>
          <a:ln>
            <a:solidFill>
              <a:srgbClr val="640000"/>
            </a:solidFill>
          </a:ln>
        </p:spPr>
        <p:txBody>
          <a:bodyPr wrap="square" lIns="0" tIns="0" rIns="0" bIns="0" rtlCol="0"/>
          <a:lstStyle/>
          <a:p>
            <a:endParaRPr dirty="0"/>
          </a:p>
        </p:txBody>
      </p:sp>
      <p:pic>
        <p:nvPicPr>
          <p:cNvPr id="126" name="Picture 125">
            <a:extLst>
              <a:ext uri="{FF2B5EF4-FFF2-40B4-BE49-F238E27FC236}">
                <a16:creationId xmlns:a16="http://schemas.microsoft.com/office/drawing/2014/main" id="{994A6616-F6A3-F94C-1AE5-FB6C5CB708B3}"/>
              </a:ext>
            </a:extLst>
          </p:cNvPr>
          <p:cNvPicPr>
            <a:picLocks noChangeAspect="1"/>
          </p:cNvPicPr>
          <p:nvPr/>
        </p:nvPicPr>
        <p:blipFill>
          <a:blip r:embed="rId44"/>
          <a:srcRect b="1753"/>
          <a:stretch>
            <a:fillRect/>
          </a:stretch>
        </p:blipFill>
        <p:spPr>
          <a:xfrm>
            <a:off x="1520471" y="39306942"/>
            <a:ext cx="4468368" cy="3620482"/>
          </a:xfrm>
          <a:prstGeom prst="rect">
            <a:avLst/>
          </a:prstGeom>
          <a:ln>
            <a:solidFill>
              <a:srgbClr val="FF0000"/>
            </a:solidFill>
          </a:ln>
        </p:spPr>
      </p:pic>
      <p:pic>
        <p:nvPicPr>
          <p:cNvPr id="146" name="Picture 145">
            <a:extLst>
              <a:ext uri="{FF2B5EF4-FFF2-40B4-BE49-F238E27FC236}">
                <a16:creationId xmlns:a16="http://schemas.microsoft.com/office/drawing/2014/main" id="{CB8DFAB1-102C-BBE2-B12B-45171632EE61}"/>
              </a:ext>
            </a:extLst>
          </p:cNvPr>
          <p:cNvPicPr>
            <a:picLocks noChangeAspect="1"/>
          </p:cNvPicPr>
          <p:nvPr/>
        </p:nvPicPr>
        <p:blipFill>
          <a:blip r:embed="rId45"/>
          <a:stretch>
            <a:fillRect/>
          </a:stretch>
        </p:blipFill>
        <p:spPr>
          <a:xfrm>
            <a:off x="6393324" y="39241423"/>
            <a:ext cx="5116523" cy="3686001"/>
          </a:xfrm>
          <a:prstGeom prst="rect">
            <a:avLst/>
          </a:prstGeom>
        </p:spPr>
      </p:pic>
      <p:pic>
        <p:nvPicPr>
          <p:cNvPr id="165" name="Picture 164">
            <a:extLst>
              <a:ext uri="{FF2B5EF4-FFF2-40B4-BE49-F238E27FC236}">
                <a16:creationId xmlns:a16="http://schemas.microsoft.com/office/drawing/2014/main" id="{E2C7C2EA-B489-6D71-CF25-EF8A86C9A789}"/>
              </a:ext>
            </a:extLst>
          </p:cNvPr>
          <p:cNvPicPr>
            <a:picLocks noChangeAspect="1"/>
          </p:cNvPicPr>
          <p:nvPr/>
        </p:nvPicPr>
        <p:blipFill>
          <a:blip r:embed="rId46"/>
          <a:stretch>
            <a:fillRect/>
          </a:stretch>
        </p:blipFill>
        <p:spPr>
          <a:xfrm>
            <a:off x="16784149" y="39363654"/>
            <a:ext cx="2663865" cy="1755800"/>
          </a:xfrm>
          <a:prstGeom prst="rect">
            <a:avLst/>
          </a:prstGeom>
        </p:spPr>
      </p:pic>
      <p:pic>
        <p:nvPicPr>
          <p:cNvPr id="166" name="Picture 165">
            <a:extLst>
              <a:ext uri="{FF2B5EF4-FFF2-40B4-BE49-F238E27FC236}">
                <a16:creationId xmlns:a16="http://schemas.microsoft.com/office/drawing/2014/main" id="{F58A7C5F-099E-FD49-7E49-4EE4A4F4346B}"/>
              </a:ext>
            </a:extLst>
          </p:cNvPr>
          <p:cNvPicPr>
            <a:picLocks noChangeAspect="1"/>
          </p:cNvPicPr>
          <p:nvPr/>
        </p:nvPicPr>
        <p:blipFill>
          <a:blip r:embed="rId47"/>
          <a:stretch>
            <a:fillRect/>
          </a:stretch>
        </p:blipFill>
        <p:spPr>
          <a:xfrm>
            <a:off x="19659208" y="39278599"/>
            <a:ext cx="5188511" cy="3620482"/>
          </a:xfrm>
          <a:prstGeom prst="rect">
            <a:avLst/>
          </a:prstGeom>
        </p:spPr>
      </p:pic>
      <p:pic>
        <p:nvPicPr>
          <p:cNvPr id="167" name="Picture 166">
            <a:extLst>
              <a:ext uri="{FF2B5EF4-FFF2-40B4-BE49-F238E27FC236}">
                <a16:creationId xmlns:a16="http://schemas.microsoft.com/office/drawing/2014/main" id="{0CD1D2AF-19EC-597E-5054-D512551DED06}"/>
              </a:ext>
            </a:extLst>
          </p:cNvPr>
          <p:cNvPicPr>
            <a:picLocks noChangeAspect="1"/>
          </p:cNvPicPr>
          <p:nvPr/>
        </p:nvPicPr>
        <p:blipFill>
          <a:blip r:embed="rId48"/>
          <a:stretch>
            <a:fillRect/>
          </a:stretch>
        </p:blipFill>
        <p:spPr>
          <a:xfrm>
            <a:off x="16784148" y="41038355"/>
            <a:ext cx="2644985" cy="1719221"/>
          </a:xfrm>
          <a:prstGeom prst="rect">
            <a:avLst/>
          </a:prstGeom>
        </p:spPr>
      </p:pic>
      <p:sp>
        <p:nvSpPr>
          <p:cNvPr id="168" name="TextBox 167">
            <a:extLst>
              <a:ext uri="{FF2B5EF4-FFF2-40B4-BE49-F238E27FC236}">
                <a16:creationId xmlns:a16="http://schemas.microsoft.com/office/drawing/2014/main" id="{C028BABE-24EC-ADC4-B1B1-CF553F723612}"/>
              </a:ext>
            </a:extLst>
          </p:cNvPr>
          <p:cNvSpPr txBox="1"/>
          <p:nvPr/>
        </p:nvSpPr>
        <p:spPr>
          <a:xfrm>
            <a:off x="17575319" y="39306942"/>
            <a:ext cx="670560" cy="338554"/>
          </a:xfrm>
          <a:prstGeom prst="rect">
            <a:avLst/>
          </a:prstGeom>
          <a:noFill/>
        </p:spPr>
        <p:txBody>
          <a:bodyPr wrap="square" rtlCol="0">
            <a:spAutoFit/>
          </a:bodyPr>
          <a:lstStyle/>
          <a:p>
            <a:r>
              <a:rPr lang="en-US" sz="1600" b="1" dirty="0"/>
              <a:t>ST09</a:t>
            </a:r>
            <a:endParaRPr lang="en-IN" sz="1600" b="1" dirty="0"/>
          </a:p>
        </p:txBody>
      </p:sp>
      <p:sp>
        <p:nvSpPr>
          <p:cNvPr id="169" name="TextBox 168">
            <a:extLst>
              <a:ext uri="{FF2B5EF4-FFF2-40B4-BE49-F238E27FC236}">
                <a16:creationId xmlns:a16="http://schemas.microsoft.com/office/drawing/2014/main" id="{41F37CA5-5A73-8B24-0F55-8F4BBEE3A4F2}"/>
              </a:ext>
            </a:extLst>
          </p:cNvPr>
          <p:cNvSpPr txBox="1"/>
          <p:nvPr/>
        </p:nvSpPr>
        <p:spPr>
          <a:xfrm>
            <a:off x="17162761" y="41088840"/>
            <a:ext cx="1301369" cy="338554"/>
          </a:xfrm>
          <a:prstGeom prst="rect">
            <a:avLst/>
          </a:prstGeom>
          <a:noFill/>
        </p:spPr>
        <p:txBody>
          <a:bodyPr wrap="square" rtlCol="0">
            <a:spAutoFit/>
          </a:bodyPr>
          <a:lstStyle/>
          <a:p>
            <a:r>
              <a:rPr lang="en-US" sz="1600" b="1" dirty="0" err="1"/>
              <a:t>Venetoclax</a:t>
            </a:r>
            <a:endParaRPr lang="en-IN" sz="1600" b="1" dirty="0"/>
          </a:p>
        </p:txBody>
      </p:sp>
      <p:pic>
        <p:nvPicPr>
          <p:cNvPr id="173" name="Google Shape;631;p62">
            <a:extLst>
              <a:ext uri="{FF2B5EF4-FFF2-40B4-BE49-F238E27FC236}">
                <a16:creationId xmlns:a16="http://schemas.microsoft.com/office/drawing/2014/main" id="{A07F1C10-6BBC-BF3C-C0ED-66C3943A8164}"/>
              </a:ext>
            </a:extLst>
          </p:cNvPr>
          <p:cNvPicPr preferRelativeResize="0"/>
          <p:nvPr/>
        </p:nvPicPr>
        <p:blipFill rotWithShape="1">
          <a:blip r:embed="rId49">
            <a:alphaModFix/>
          </a:blip>
          <a:srcRect/>
          <a:stretch/>
        </p:blipFill>
        <p:spPr>
          <a:xfrm>
            <a:off x="25067790" y="39327179"/>
            <a:ext cx="4654347" cy="1683168"/>
          </a:xfrm>
          <a:prstGeom prst="rect">
            <a:avLst/>
          </a:prstGeom>
          <a:noFill/>
          <a:ln w="12700" cap="flat" cmpd="sng">
            <a:solidFill>
              <a:schemeClr val="dk1"/>
            </a:solidFill>
            <a:prstDash val="solid"/>
            <a:round/>
            <a:headEnd type="none" w="sm" len="sm"/>
            <a:tailEnd type="none" w="sm" len="sm"/>
          </a:ln>
        </p:spPr>
      </p:pic>
      <p:pic>
        <p:nvPicPr>
          <p:cNvPr id="175" name="Google Shape;632;p62">
            <a:extLst>
              <a:ext uri="{FF2B5EF4-FFF2-40B4-BE49-F238E27FC236}">
                <a16:creationId xmlns:a16="http://schemas.microsoft.com/office/drawing/2014/main" id="{0B559BBB-B4E4-F561-445B-3CF8F82EB0FC}"/>
              </a:ext>
            </a:extLst>
          </p:cNvPr>
          <p:cNvPicPr preferRelativeResize="0"/>
          <p:nvPr/>
        </p:nvPicPr>
        <p:blipFill rotWithShape="1">
          <a:blip r:embed="rId50">
            <a:alphaModFix/>
          </a:blip>
          <a:srcRect/>
          <a:stretch/>
        </p:blipFill>
        <p:spPr>
          <a:xfrm>
            <a:off x="25065105" y="41119320"/>
            <a:ext cx="4687512" cy="1683168"/>
          </a:xfrm>
          <a:prstGeom prst="rect">
            <a:avLst/>
          </a:prstGeom>
          <a:noFill/>
          <a:ln w="12700" cap="flat" cmpd="sng">
            <a:solidFill>
              <a:schemeClr val="dk1"/>
            </a:solidFill>
            <a:prstDash val="solid"/>
            <a:round/>
            <a:headEnd type="none" w="sm" len="sm"/>
            <a:tailEnd type="none" w="sm" len="sm"/>
          </a:ln>
        </p:spPr>
      </p:pic>
      <p:sp>
        <p:nvSpPr>
          <p:cNvPr id="178" name="TextBox 177">
            <a:extLst>
              <a:ext uri="{FF2B5EF4-FFF2-40B4-BE49-F238E27FC236}">
                <a16:creationId xmlns:a16="http://schemas.microsoft.com/office/drawing/2014/main" id="{F7538B5A-EAF9-F6DD-AB7F-FB8EED9CDECF}"/>
              </a:ext>
            </a:extLst>
          </p:cNvPr>
          <p:cNvSpPr txBox="1"/>
          <p:nvPr/>
        </p:nvSpPr>
        <p:spPr>
          <a:xfrm>
            <a:off x="15606824" y="10707360"/>
            <a:ext cx="9029700" cy="2314544"/>
          </a:xfrm>
          <a:prstGeom prst="rect">
            <a:avLst/>
          </a:prstGeom>
          <a:noFill/>
        </p:spPr>
        <p:txBody>
          <a:bodyPr wrap="square" rtlCol="0">
            <a:spAutoFit/>
          </a:bodyPr>
          <a:lstStyle/>
          <a:p>
            <a:pPr marL="285750" indent="-285750" algn="just">
              <a:lnSpc>
                <a:spcPct val="150000"/>
              </a:lnSpc>
              <a:buFont typeface="Arial" panose="020B0604020202020204" pitchFamily="34" charset="0"/>
              <a:buChar char="•"/>
            </a:pPr>
            <a:r>
              <a:rPr lang="en-IN" dirty="0">
                <a:solidFill>
                  <a:schemeClr val="tx1"/>
                </a:solidFill>
              </a:rPr>
              <a:t>Mitochondrial gene signatures stratify AML patients into distinct prognostic groups.ACOT7 and AIFM2 emerged as strong predictors of patient survival.</a:t>
            </a:r>
          </a:p>
          <a:p>
            <a:pPr marL="285750" indent="-285750" algn="just">
              <a:lnSpc>
                <a:spcPct val="150000"/>
              </a:lnSpc>
              <a:buFont typeface="Arial" panose="020B0604020202020204" pitchFamily="34" charset="0"/>
              <a:buChar char="•"/>
            </a:pPr>
            <a:r>
              <a:rPr lang="en-IN" dirty="0">
                <a:solidFill>
                  <a:schemeClr val="tx1"/>
                </a:solidFill>
              </a:rPr>
              <a:t>Kaplan–Meier analyses validated their prognostic value.</a:t>
            </a:r>
          </a:p>
          <a:p>
            <a:pPr marL="285750" indent="-285750" algn="just">
              <a:lnSpc>
                <a:spcPct val="150000"/>
              </a:lnSpc>
              <a:buFont typeface="Arial" panose="020B0604020202020204" pitchFamily="34" charset="0"/>
              <a:buChar char="•"/>
            </a:pPr>
            <a:r>
              <a:rPr lang="en-IN" dirty="0">
                <a:solidFill>
                  <a:schemeClr val="tx1"/>
                </a:solidFill>
              </a:rPr>
              <a:t>Docking studies with known inhibitors and in-house compounds revealed promising therapeutic interactions.</a:t>
            </a:r>
          </a:p>
          <a:p>
            <a:pPr marL="285750" indent="-285750" algn="just">
              <a:lnSpc>
                <a:spcPct val="150000"/>
              </a:lnSpc>
              <a:buFont typeface="Arial" panose="020B0604020202020204" pitchFamily="34" charset="0"/>
              <a:buChar char="•"/>
            </a:pPr>
            <a:r>
              <a:rPr lang="en-US" dirty="0">
                <a:solidFill>
                  <a:schemeClr val="tx1"/>
                </a:solidFill>
              </a:rPr>
              <a:t>In-house drug candidates showed comparable or stronger docking affinity, indicating potential novel therapeutics.</a:t>
            </a:r>
            <a:endParaRPr lang="en-IN" dirty="0">
              <a:solidFill>
                <a:schemeClr val="tx1"/>
              </a:solidFill>
            </a:endParaRPr>
          </a:p>
          <a:p>
            <a:pPr marL="285750" indent="-285750" algn="just">
              <a:lnSpc>
                <a:spcPct val="150000"/>
              </a:lnSpc>
              <a:buFont typeface="Arial" panose="020B0604020202020204" pitchFamily="34" charset="0"/>
              <a:buChar char="•"/>
            </a:pPr>
            <a:r>
              <a:rPr lang="en-IN" dirty="0">
                <a:solidFill>
                  <a:schemeClr val="tx1"/>
                </a:solidFill>
              </a:rPr>
              <a:t>Targeting mitochondrial regulators may offer novel strategies for precision therapy in </a:t>
            </a:r>
            <a:r>
              <a:rPr lang="en-IN" dirty="0" err="1">
                <a:solidFill>
                  <a:schemeClr val="tx1"/>
                </a:solidFill>
              </a:rPr>
              <a:t>hematological</a:t>
            </a:r>
            <a:r>
              <a:rPr lang="en-IN" dirty="0">
                <a:solidFill>
                  <a:schemeClr val="tx1"/>
                </a:solidFill>
              </a:rPr>
              <a:t> cancers.</a:t>
            </a:r>
          </a:p>
        </p:txBody>
      </p:sp>
      <p:sp>
        <p:nvSpPr>
          <p:cNvPr id="179" name="TextBox 178">
            <a:extLst>
              <a:ext uri="{FF2B5EF4-FFF2-40B4-BE49-F238E27FC236}">
                <a16:creationId xmlns:a16="http://schemas.microsoft.com/office/drawing/2014/main" id="{CB793C92-2CBF-A7B8-E52F-C67A5F6F1848}"/>
              </a:ext>
            </a:extLst>
          </p:cNvPr>
          <p:cNvSpPr txBox="1"/>
          <p:nvPr/>
        </p:nvSpPr>
        <p:spPr>
          <a:xfrm>
            <a:off x="25197706" y="10130592"/>
            <a:ext cx="7478344" cy="461665"/>
          </a:xfrm>
          <a:prstGeom prst="rect">
            <a:avLst/>
          </a:prstGeom>
          <a:solidFill>
            <a:srgbClr val="640000"/>
          </a:solidFill>
        </p:spPr>
        <p:txBody>
          <a:bodyPr wrap="square" rtlCol="0">
            <a:spAutoFit/>
          </a:bodyPr>
          <a:lstStyle/>
          <a:p>
            <a:pPr algn="ctr"/>
            <a:r>
              <a:rPr lang="en-US" sz="2400" b="1" dirty="0">
                <a:solidFill>
                  <a:schemeClr val="bg1"/>
                </a:solidFill>
              </a:rPr>
              <a:t>Reference</a:t>
            </a:r>
            <a:endParaRPr lang="en-IN" sz="2400" b="1" dirty="0">
              <a:solidFill>
                <a:schemeClr val="bg1"/>
              </a:solidFill>
            </a:endParaRPr>
          </a:p>
        </p:txBody>
      </p:sp>
      <p:sp>
        <p:nvSpPr>
          <p:cNvPr id="180" name="TextBox 179">
            <a:extLst>
              <a:ext uri="{FF2B5EF4-FFF2-40B4-BE49-F238E27FC236}">
                <a16:creationId xmlns:a16="http://schemas.microsoft.com/office/drawing/2014/main" id="{31F22D6D-BA96-06AA-A951-3E3A3DD54AAC}"/>
              </a:ext>
            </a:extLst>
          </p:cNvPr>
          <p:cNvSpPr txBox="1"/>
          <p:nvPr/>
        </p:nvSpPr>
        <p:spPr>
          <a:xfrm>
            <a:off x="25521253" y="10620449"/>
            <a:ext cx="6784355" cy="3108543"/>
          </a:xfrm>
          <a:prstGeom prst="rect">
            <a:avLst/>
          </a:prstGeom>
          <a:noFill/>
        </p:spPr>
        <p:txBody>
          <a:bodyPr wrap="square" rtlCol="0">
            <a:spAutoFit/>
          </a:bodyPr>
          <a:lstStyle/>
          <a:p>
            <a:pPr algn="just"/>
            <a:r>
              <a:rPr lang="en-IN" dirty="0">
                <a:solidFill>
                  <a:schemeClr val="tx1"/>
                </a:solidFill>
              </a:rPr>
              <a:t>1. S. B. Panina, J. Pei, and N. V. </a:t>
            </a:r>
            <a:r>
              <a:rPr lang="en-IN" dirty="0" err="1">
                <a:solidFill>
                  <a:schemeClr val="tx1"/>
                </a:solidFill>
              </a:rPr>
              <a:t>Kirienko</a:t>
            </a:r>
            <a:r>
              <a:rPr lang="en-IN" dirty="0">
                <a:solidFill>
                  <a:schemeClr val="tx1"/>
                </a:solidFill>
              </a:rPr>
              <a:t>, “Mitochondrial metabolism as a target for acute myeloid </a:t>
            </a:r>
            <a:r>
              <a:rPr lang="en-IN" dirty="0" err="1">
                <a:solidFill>
                  <a:schemeClr val="tx1"/>
                </a:solidFill>
              </a:rPr>
              <a:t>leukemia</a:t>
            </a:r>
            <a:r>
              <a:rPr lang="en-IN" dirty="0">
                <a:solidFill>
                  <a:schemeClr val="tx1"/>
                </a:solidFill>
              </a:rPr>
              <a:t> treatment,” Cancer &amp; Metabolism, vol. 9, no. 1, Apr. 2021, </a:t>
            </a:r>
            <a:r>
              <a:rPr lang="en-IN" dirty="0" err="1">
                <a:solidFill>
                  <a:schemeClr val="tx1"/>
                </a:solidFill>
              </a:rPr>
              <a:t>doi</a:t>
            </a:r>
            <a:r>
              <a:rPr lang="en-IN" dirty="0">
                <a:solidFill>
                  <a:schemeClr val="tx1"/>
                </a:solidFill>
              </a:rPr>
              <a:t>: 10.1186/s40170-021-00253-w.</a:t>
            </a:r>
          </a:p>
          <a:p>
            <a:pPr algn="just"/>
            <a:r>
              <a:rPr lang="en-IN" dirty="0">
                <a:solidFill>
                  <a:schemeClr val="tx1"/>
                </a:solidFill>
              </a:rPr>
              <a:t>2. A. Zhang, W. Liu, and S. Qiu, “Mitochondrial genetic variations in </a:t>
            </a:r>
            <a:r>
              <a:rPr lang="en-IN" dirty="0" err="1">
                <a:solidFill>
                  <a:schemeClr val="tx1"/>
                </a:solidFill>
              </a:rPr>
              <a:t>leukemia</a:t>
            </a:r>
            <a:r>
              <a:rPr lang="en-IN" dirty="0">
                <a:solidFill>
                  <a:schemeClr val="tx1"/>
                </a:solidFill>
              </a:rPr>
              <a:t>: a comprehensive overview,” Blood Science, vol. 6, no. 4, p. e00205, Sep. 2024, </a:t>
            </a:r>
            <a:r>
              <a:rPr lang="en-IN" dirty="0" err="1">
                <a:solidFill>
                  <a:schemeClr val="tx1"/>
                </a:solidFill>
              </a:rPr>
              <a:t>doi</a:t>
            </a:r>
            <a:r>
              <a:rPr lang="en-IN" dirty="0">
                <a:solidFill>
                  <a:schemeClr val="tx1"/>
                </a:solidFill>
              </a:rPr>
              <a:t>: 10.1097/bs9.0000000000000205.</a:t>
            </a:r>
          </a:p>
          <a:p>
            <a:pPr algn="just"/>
            <a:r>
              <a:rPr lang="en-IN" dirty="0">
                <a:solidFill>
                  <a:schemeClr val="tx1"/>
                </a:solidFill>
              </a:rPr>
              <a:t>3. S. Wu, M. Akhtari, and H. </a:t>
            </a:r>
            <a:r>
              <a:rPr lang="en-IN" dirty="0" err="1">
                <a:solidFill>
                  <a:schemeClr val="tx1"/>
                </a:solidFill>
              </a:rPr>
              <a:t>Alachkar</a:t>
            </a:r>
            <a:r>
              <a:rPr lang="en-IN" dirty="0">
                <a:solidFill>
                  <a:schemeClr val="tx1"/>
                </a:solidFill>
              </a:rPr>
              <a:t>, “Characterization of mutations in the mitochondrial encoded electron transport chain complexes in acute myeloid </a:t>
            </a:r>
            <a:r>
              <a:rPr lang="en-IN" dirty="0" err="1">
                <a:solidFill>
                  <a:schemeClr val="tx1"/>
                </a:solidFill>
              </a:rPr>
              <a:t>leukemia</a:t>
            </a:r>
            <a:r>
              <a:rPr lang="en-IN" dirty="0">
                <a:solidFill>
                  <a:schemeClr val="tx1"/>
                </a:solidFill>
              </a:rPr>
              <a:t>,” Scientific Reports, vol. 8, no. 1, Aug. 2018, </a:t>
            </a:r>
            <a:r>
              <a:rPr lang="en-IN" dirty="0" err="1">
                <a:solidFill>
                  <a:schemeClr val="tx1"/>
                </a:solidFill>
              </a:rPr>
              <a:t>doi</a:t>
            </a:r>
            <a:r>
              <a:rPr lang="en-IN" dirty="0">
                <a:solidFill>
                  <a:schemeClr val="tx1"/>
                </a:solidFill>
              </a:rPr>
              <a:t>: 10.1038/s41598-018-31489-0.</a:t>
            </a:r>
          </a:p>
          <a:p>
            <a:pPr algn="just"/>
            <a:r>
              <a:rPr lang="en-IN" dirty="0">
                <a:solidFill>
                  <a:schemeClr val="tx1"/>
                </a:solidFill>
              </a:rPr>
              <a:t>4. I. </a:t>
            </a:r>
            <a:r>
              <a:rPr lang="en-IN" dirty="0" err="1">
                <a:solidFill>
                  <a:schemeClr val="tx1"/>
                </a:solidFill>
              </a:rPr>
              <a:t>Czegle</a:t>
            </a:r>
            <a:r>
              <a:rPr lang="en-IN" dirty="0">
                <a:solidFill>
                  <a:schemeClr val="tx1"/>
                </a:solidFill>
              </a:rPr>
              <a:t>, A. L. Gray, M. Wang, Y. Liu, J. Wang, and E. A. Wappler-Guzzetta, “Mitochondria and Their Relationship with Common Genetic Abnormalities in Hematologic Malignancies,” Life, vol. 11, no. 12, p. 1351, Dec. 2021, </a:t>
            </a:r>
            <a:r>
              <a:rPr lang="en-IN" dirty="0" err="1">
                <a:solidFill>
                  <a:schemeClr val="tx1"/>
                </a:solidFill>
              </a:rPr>
              <a:t>doi</a:t>
            </a:r>
            <a:r>
              <a:rPr lang="en-IN" dirty="0">
                <a:solidFill>
                  <a:schemeClr val="tx1"/>
                </a:solidFill>
              </a:rPr>
              <a:t>: 10.3390/life11121351.</a:t>
            </a:r>
          </a:p>
        </p:txBody>
      </p:sp>
      <p:sp>
        <p:nvSpPr>
          <p:cNvPr id="181" name="TextBox 180">
            <a:extLst>
              <a:ext uri="{FF2B5EF4-FFF2-40B4-BE49-F238E27FC236}">
                <a16:creationId xmlns:a16="http://schemas.microsoft.com/office/drawing/2014/main" id="{B9BA164A-3D28-9FC7-60B8-0960048F941C}"/>
              </a:ext>
            </a:extLst>
          </p:cNvPr>
          <p:cNvSpPr txBox="1"/>
          <p:nvPr/>
        </p:nvSpPr>
        <p:spPr>
          <a:xfrm>
            <a:off x="1781315" y="16286743"/>
            <a:ext cx="792480" cy="461665"/>
          </a:xfrm>
          <a:prstGeom prst="rect">
            <a:avLst/>
          </a:prstGeom>
          <a:noFill/>
        </p:spPr>
        <p:txBody>
          <a:bodyPr wrap="square" rtlCol="0">
            <a:spAutoFit/>
          </a:bodyPr>
          <a:lstStyle/>
          <a:p>
            <a:r>
              <a:rPr lang="en-US" sz="2400" b="1" dirty="0"/>
              <a:t>A</a:t>
            </a:r>
            <a:endParaRPr lang="en-IN" sz="2400" b="1" dirty="0"/>
          </a:p>
        </p:txBody>
      </p:sp>
      <p:sp>
        <p:nvSpPr>
          <p:cNvPr id="182" name="TextBox 181">
            <a:extLst>
              <a:ext uri="{FF2B5EF4-FFF2-40B4-BE49-F238E27FC236}">
                <a16:creationId xmlns:a16="http://schemas.microsoft.com/office/drawing/2014/main" id="{C5323468-B92F-48D7-5F30-820541BB8A1A}"/>
              </a:ext>
            </a:extLst>
          </p:cNvPr>
          <p:cNvSpPr txBox="1"/>
          <p:nvPr/>
        </p:nvSpPr>
        <p:spPr>
          <a:xfrm>
            <a:off x="1489967" y="24631594"/>
            <a:ext cx="792480" cy="461665"/>
          </a:xfrm>
          <a:prstGeom prst="rect">
            <a:avLst/>
          </a:prstGeom>
          <a:noFill/>
        </p:spPr>
        <p:txBody>
          <a:bodyPr wrap="square" rtlCol="0">
            <a:spAutoFit/>
          </a:bodyPr>
          <a:lstStyle/>
          <a:p>
            <a:r>
              <a:rPr lang="en-US" sz="2400" b="1" dirty="0"/>
              <a:t>C</a:t>
            </a:r>
            <a:endParaRPr lang="en-IN" sz="2400" b="1" dirty="0"/>
          </a:p>
        </p:txBody>
      </p:sp>
      <p:sp>
        <p:nvSpPr>
          <p:cNvPr id="183" name="TextBox 182">
            <a:extLst>
              <a:ext uri="{FF2B5EF4-FFF2-40B4-BE49-F238E27FC236}">
                <a16:creationId xmlns:a16="http://schemas.microsoft.com/office/drawing/2014/main" id="{5D40CB6F-1B09-3E00-E90C-449DB8DC0E99}"/>
              </a:ext>
            </a:extLst>
          </p:cNvPr>
          <p:cNvSpPr txBox="1"/>
          <p:nvPr/>
        </p:nvSpPr>
        <p:spPr>
          <a:xfrm>
            <a:off x="13258800" y="16286743"/>
            <a:ext cx="792480" cy="461665"/>
          </a:xfrm>
          <a:prstGeom prst="rect">
            <a:avLst/>
          </a:prstGeom>
          <a:noFill/>
        </p:spPr>
        <p:txBody>
          <a:bodyPr wrap="square" rtlCol="0">
            <a:spAutoFit/>
          </a:bodyPr>
          <a:lstStyle/>
          <a:p>
            <a:r>
              <a:rPr lang="en-US" sz="2400" b="1" dirty="0"/>
              <a:t>C</a:t>
            </a:r>
            <a:endParaRPr lang="en-IN" sz="2400" b="1" dirty="0"/>
          </a:p>
        </p:txBody>
      </p:sp>
      <p:sp>
        <p:nvSpPr>
          <p:cNvPr id="184" name="TextBox 183">
            <a:extLst>
              <a:ext uri="{FF2B5EF4-FFF2-40B4-BE49-F238E27FC236}">
                <a16:creationId xmlns:a16="http://schemas.microsoft.com/office/drawing/2014/main" id="{AB5869F3-8362-A389-FC7E-DC5D70A78D41}"/>
              </a:ext>
            </a:extLst>
          </p:cNvPr>
          <p:cNvSpPr txBox="1"/>
          <p:nvPr/>
        </p:nvSpPr>
        <p:spPr>
          <a:xfrm>
            <a:off x="7104476" y="16391464"/>
            <a:ext cx="792480" cy="461665"/>
          </a:xfrm>
          <a:prstGeom prst="rect">
            <a:avLst/>
          </a:prstGeom>
          <a:noFill/>
        </p:spPr>
        <p:txBody>
          <a:bodyPr wrap="square" rtlCol="0">
            <a:spAutoFit/>
          </a:bodyPr>
          <a:lstStyle/>
          <a:p>
            <a:r>
              <a:rPr lang="en-US" sz="2400" b="1" dirty="0"/>
              <a:t>B</a:t>
            </a:r>
            <a:endParaRPr lang="en-IN" sz="2400" b="1" dirty="0"/>
          </a:p>
        </p:txBody>
      </p:sp>
      <p:sp>
        <p:nvSpPr>
          <p:cNvPr id="185" name="TextBox 184">
            <a:extLst>
              <a:ext uri="{FF2B5EF4-FFF2-40B4-BE49-F238E27FC236}">
                <a16:creationId xmlns:a16="http://schemas.microsoft.com/office/drawing/2014/main" id="{52E4928D-BA83-A15B-E0B3-34BD18AFDED1}"/>
              </a:ext>
            </a:extLst>
          </p:cNvPr>
          <p:cNvSpPr txBox="1"/>
          <p:nvPr/>
        </p:nvSpPr>
        <p:spPr>
          <a:xfrm>
            <a:off x="11381724" y="22799607"/>
            <a:ext cx="6811264" cy="1815882"/>
          </a:xfrm>
          <a:prstGeom prst="rect">
            <a:avLst/>
          </a:prstGeom>
          <a:noFill/>
        </p:spPr>
        <p:txBody>
          <a:bodyPr wrap="square" rtlCol="0">
            <a:spAutoFit/>
          </a:bodyPr>
          <a:lstStyle/>
          <a:p>
            <a:pPr algn="just"/>
            <a:r>
              <a:rPr lang="en-US" b="1" dirty="0"/>
              <a:t>A- Heatmap of expression profile of apoptosis genes from TARGET-AML study dataset</a:t>
            </a:r>
          </a:p>
          <a:p>
            <a:pPr algn="just"/>
            <a:r>
              <a:rPr lang="en-US" b="1" dirty="0"/>
              <a:t>B - Heatmap of expression profile of </a:t>
            </a:r>
            <a:r>
              <a:rPr lang="en-US" b="1" dirty="0" err="1"/>
              <a:t>OxPhos</a:t>
            </a:r>
            <a:r>
              <a:rPr lang="en-US" b="1" dirty="0"/>
              <a:t> genes from TARGET-AML study dataset</a:t>
            </a:r>
          </a:p>
          <a:p>
            <a:pPr algn="just"/>
            <a:r>
              <a:rPr lang="en-US" b="1" dirty="0"/>
              <a:t>C - Heatmap of expression profile of mitochondrial translation genes from TARGET-AML study dataset</a:t>
            </a:r>
          </a:p>
          <a:p>
            <a:pPr algn="just"/>
            <a:endParaRPr lang="en-US" b="1" dirty="0"/>
          </a:p>
          <a:p>
            <a:pPr algn="just"/>
            <a:endParaRPr lang="en-IN" b="1" dirty="0"/>
          </a:p>
        </p:txBody>
      </p:sp>
      <p:sp>
        <p:nvSpPr>
          <p:cNvPr id="211" name="TextBox 210">
            <a:extLst>
              <a:ext uri="{FF2B5EF4-FFF2-40B4-BE49-F238E27FC236}">
                <a16:creationId xmlns:a16="http://schemas.microsoft.com/office/drawing/2014/main" id="{D0D65C08-B99E-9702-46CB-6DD9D815ABCF}"/>
              </a:ext>
            </a:extLst>
          </p:cNvPr>
          <p:cNvSpPr txBox="1"/>
          <p:nvPr/>
        </p:nvSpPr>
        <p:spPr>
          <a:xfrm>
            <a:off x="3380012" y="29703723"/>
            <a:ext cx="12098620" cy="738664"/>
          </a:xfrm>
          <a:prstGeom prst="rect">
            <a:avLst/>
          </a:prstGeom>
          <a:noFill/>
        </p:spPr>
        <p:txBody>
          <a:bodyPr wrap="square" rtlCol="0">
            <a:spAutoFit/>
          </a:bodyPr>
          <a:lstStyle/>
          <a:p>
            <a:pPr algn="ctr"/>
            <a:r>
              <a:rPr lang="en-US" b="1" dirty="0"/>
              <a:t>C- Kaplan-Meier survival plot for ACOT7 and AIFM2 from TARGET-AML patient data</a:t>
            </a:r>
          </a:p>
          <a:p>
            <a:pPr algn="ctr"/>
            <a:r>
              <a:rPr lang="en-US" b="1" dirty="0"/>
              <a:t>D- COX regression model for genes with high/low hazard ratios influencing patient survival</a:t>
            </a:r>
          </a:p>
          <a:p>
            <a:pPr algn="ctr"/>
            <a:r>
              <a:rPr lang="en-US" b="1" dirty="0"/>
              <a:t>E - Survival plot for ACOT7 and AIFM2 in AML (right)</a:t>
            </a:r>
            <a:endParaRPr lang="en-IN" b="1" dirty="0"/>
          </a:p>
        </p:txBody>
      </p:sp>
      <p:sp>
        <p:nvSpPr>
          <p:cNvPr id="214" name="TextBox 213">
            <a:extLst>
              <a:ext uri="{FF2B5EF4-FFF2-40B4-BE49-F238E27FC236}">
                <a16:creationId xmlns:a16="http://schemas.microsoft.com/office/drawing/2014/main" id="{8340F2C8-9D70-A07A-8B79-8B6A2D674291}"/>
              </a:ext>
            </a:extLst>
          </p:cNvPr>
          <p:cNvSpPr txBox="1"/>
          <p:nvPr/>
        </p:nvSpPr>
        <p:spPr>
          <a:xfrm>
            <a:off x="8062401" y="24631594"/>
            <a:ext cx="792480" cy="461665"/>
          </a:xfrm>
          <a:prstGeom prst="rect">
            <a:avLst/>
          </a:prstGeom>
          <a:noFill/>
        </p:spPr>
        <p:txBody>
          <a:bodyPr wrap="square" rtlCol="0">
            <a:spAutoFit/>
          </a:bodyPr>
          <a:lstStyle/>
          <a:p>
            <a:r>
              <a:rPr lang="en-US" sz="2400" b="1" dirty="0"/>
              <a:t>D</a:t>
            </a:r>
            <a:endParaRPr lang="en-IN" sz="2400" b="1" dirty="0"/>
          </a:p>
        </p:txBody>
      </p:sp>
      <p:sp>
        <p:nvSpPr>
          <p:cNvPr id="217" name="TextBox 216">
            <a:extLst>
              <a:ext uri="{FF2B5EF4-FFF2-40B4-BE49-F238E27FC236}">
                <a16:creationId xmlns:a16="http://schemas.microsoft.com/office/drawing/2014/main" id="{1FB5817C-D5DA-7A99-5BF4-ACDE6870E342}"/>
              </a:ext>
            </a:extLst>
          </p:cNvPr>
          <p:cNvSpPr txBox="1"/>
          <p:nvPr/>
        </p:nvSpPr>
        <p:spPr>
          <a:xfrm>
            <a:off x="14916454" y="24581390"/>
            <a:ext cx="792480" cy="461665"/>
          </a:xfrm>
          <a:prstGeom prst="rect">
            <a:avLst/>
          </a:prstGeom>
          <a:noFill/>
        </p:spPr>
        <p:txBody>
          <a:bodyPr wrap="square" rtlCol="0">
            <a:spAutoFit/>
          </a:bodyPr>
          <a:lstStyle/>
          <a:p>
            <a:r>
              <a:rPr lang="en-US" sz="2400" b="1" dirty="0"/>
              <a:t>E </a:t>
            </a:r>
            <a:endParaRPr lang="en-IN" sz="2400" b="1" dirty="0"/>
          </a:p>
        </p:txBody>
      </p:sp>
      <p:sp>
        <p:nvSpPr>
          <p:cNvPr id="219" name="TextBox 218">
            <a:extLst>
              <a:ext uri="{FF2B5EF4-FFF2-40B4-BE49-F238E27FC236}">
                <a16:creationId xmlns:a16="http://schemas.microsoft.com/office/drawing/2014/main" id="{CDFDF22A-8C79-2FEA-F6BD-919180102D7D}"/>
              </a:ext>
            </a:extLst>
          </p:cNvPr>
          <p:cNvSpPr txBox="1"/>
          <p:nvPr/>
        </p:nvSpPr>
        <p:spPr>
          <a:xfrm>
            <a:off x="988835" y="31517932"/>
            <a:ext cx="792480" cy="461665"/>
          </a:xfrm>
          <a:prstGeom prst="rect">
            <a:avLst/>
          </a:prstGeom>
          <a:noFill/>
        </p:spPr>
        <p:txBody>
          <a:bodyPr wrap="square" rtlCol="0">
            <a:spAutoFit/>
          </a:bodyPr>
          <a:lstStyle/>
          <a:p>
            <a:r>
              <a:rPr lang="en-US" sz="2400" b="1" dirty="0"/>
              <a:t>A</a:t>
            </a:r>
            <a:endParaRPr lang="en-IN" sz="2400" b="1" dirty="0"/>
          </a:p>
        </p:txBody>
      </p:sp>
      <p:sp>
        <p:nvSpPr>
          <p:cNvPr id="221" name="TextBox 220">
            <a:extLst>
              <a:ext uri="{FF2B5EF4-FFF2-40B4-BE49-F238E27FC236}">
                <a16:creationId xmlns:a16="http://schemas.microsoft.com/office/drawing/2014/main" id="{B0C5C6AA-50E2-CF75-2F8D-BC01D80A02EE}"/>
              </a:ext>
            </a:extLst>
          </p:cNvPr>
          <p:cNvSpPr txBox="1"/>
          <p:nvPr/>
        </p:nvSpPr>
        <p:spPr>
          <a:xfrm>
            <a:off x="1051957" y="34664980"/>
            <a:ext cx="792480" cy="461665"/>
          </a:xfrm>
          <a:prstGeom prst="rect">
            <a:avLst/>
          </a:prstGeom>
          <a:noFill/>
        </p:spPr>
        <p:txBody>
          <a:bodyPr wrap="square" rtlCol="0">
            <a:spAutoFit/>
          </a:bodyPr>
          <a:lstStyle/>
          <a:p>
            <a:r>
              <a:rPr lang="en-US" sz="2400" b="1" dirty="0"/>
              <a:t>B</a:t>
            </a:r>
            <a:endParaRPr lang="en-IN" sz="2400" b="1" dirty="0"/>
          </a:p>
        </p:txBody>
      </p:sp>
      <p:sp>
        <p:nvSpPr>
          <p:cNvPr id="223" name="TextBox 222">
            <a:extLst>
              <a:ext uri="{FF2B5EF4-FFF2-40B4-BE49-F238E27FC236}">
                <a16:creationId xmlns:a16="http://schemas.microsoft.com/office/drawing/2014/main" id="{10699446-8767-685E-CCAA-9575F1C502D2}"/>
              </a:ext>
            </a:extLst>
          </p:cNvPr>
          <p:cNvSpPr txBox="1"/>
          <p:nvPr/>
        </p:nvSpPr>
        <p:spPr>
          <a:xfrm>
            <a:off x="11803723" y="31574756"/>
            <a:ext cx="792480" cy="461665"/>
          </a:xfrm>
          <a:prstGeom prst="rect">
            <a:avLst/>
          </a:prstGeom>
          <a:noFill/>
        </p:spPr>
        <p:txBody>
          <a:bodyPr wrap="square" rtlCol="0">
            <a:spAutoFit/>
          </a:bodyPr>
          <a:lstStyle/>
          <a:p>
            <a:r>
              <a:rPr lang="en-US" sz="2400" b="1" dirty="0"/>
              <a:t>C</a:t>
            </a:r>
            <a:endParaRPr lang="en-IN" sz="2400" b="1" dirty="0"/>
          </a:p>
        </p:txBody>
      </p:sp>
      <p:sp>
        <p:nvSpPr>
          <p:cNvPr id="233" name="TextBox 232">
            <a:extLst>
              <a:ext uri="{FF2B5EF4-FFF2-40B4-BE49-F238E27FC236}">
                <a16:creationId xmlns:a16="http://schemas.microsoft.com/office/drawing/2014/main" id="{0449B9EF-1108-E27F-135B-17B5B2978E0D}"/>
              </a:ext>
            </a:extLst>
          </p:cNvPr>
          <p:cNvSpPr txBox="1"/>
          <p:nvPr/>
        </p:nvSpPr>
        <p:spPr>
          <a:xfrm>
            <a:off x="11849780" y="35567805"/>
            <a:ext cx="792480" cy="461665"/>
          </a:xfrm>
          <a:prstGeom prst="rect">
            <a:avLst/>
          </a:prstGeom>
          <a:noFill/>
        </p:spPr>
        <p:txBody>
          <a:bodyPr wrap="square" rtlCol="0">
            <a:spAutoFit/>
          </a:bodyPr>
          <a:lstStyle/>
          <a:p>
            <a:r>
              <a:rPr lang="en-US" sz="2400" b="1" dirty="0"/>
              <a:t>D</a:t>
            </a:r>
            <a:endParaRPr lang="en-IN" sz="2400" b="1" dirty="0"/>
          </a:p>
        </p:txBody>
      </p:sp>
      <p:sp>
        <p:nvSpPr>
          <p:cNvPr id="235" name="TextBox 234">
            <a:extLst>
              <a:ext uri="{FF2B5EF4-FFF2-40B4-BE49-F238E27FC236}">
                <a16:creationId xmlns:a16="http://schemas.microsoft.com/office/drawing/2014/main" id="{220AF0F6-0BD6-85E1-DB90-79E9F5787867}"/>
              </a:ext>
            </a:extLst>
          </p:cNvPr>
          <p:cNvSpPr txBox="1"/>
          <p:nvPr/>
        </p:nvSpPr>
        <p:spPr>
          <a:xfrm>
            <a:off x="2434234" y="37215619"/>
            <a:ext cx="6811264" cy="954107"/>
          </a:xfrm>
          <a:prstGeom prst="rect">
            <a:avLst/>
          </a:prstGeom>
          <a:noFill/>
        </p:spPr>
        <p:txBody>
          <a:bodyPr wrap="square" rtlCol="0">
            <a:spAutoFit/>
          </a:bodyPr>
          <a:lstStyle/>
          <a:p>
            <a:pPr algn="just"/>
            <a:r>
              <a:rPr lang="en-US" b="1" dirty="0"/>
              <a:t>A- Normal vs DLA </a:t>
            </a:r>
            <a:r>
              <a:rPr lang="en-US" b="1" dirty="0" err="1"/>
              <a:t>tumour</a:t>
            </a:r>
            <a:r>
              <a:rPr lang="en-US" b="1" dirty="0"/>
              <a:t> control metabolite  information</a:t>
            </a:r>
          </a:p>
          <a:p>
            <a:pPr algn="just"/>
            <a:r>
              <a:rPr lang="en-US" b="1" dirty="0"/>
              <a:t>B - Multivariate analysis of normal vs DLA </a:t>
            </a:r>
            <a:r>
              <a:rPr lang="en-US" b="1" dirty="0" err="1"/>
              <a:t>tumour</a:t>
            </a:r>
            <a:r>
              <a:rPr lang="en-US" b="1" dirty="0"/>
              <a:t> control</a:t>
            </a:r>
          </a:p>
          <a:p>
            <a:pPr algn="just"/>
            <a:r>
              <a:rPr lang="en-US" b="1" dirty="0"/>
              <a:t>C – </a:t>
            </a:r>
            <a:r>
              <a:rPr lang="en-US" b="1" dirty="0" err="1"/>
              <a:t>Tumour</a:t>
            </a:r>
            <a:r>
              <a:rPr lang="en-US" b="1" dirty="0"/>
              <a:t> control vs </a:t>
            </a:r>
            <a:r>
              <a:rPr lang="en-US" b="1" dirty="0" err="1"/>
              <a:t>Disarib</a:t>
            </a:r>
            <a:r>
              <a:rPr lang="en-US" b="1" dirty="0"/>
              <a:t> treatment </a:t>
            </a:r>
            <a:r>
              <a:rPr lang="en-US" b="1" dirty="0" err="1"/>
              <a:t>metaboilite</a:t>
            </a:r>
            <a:r>
              <a:rPr lang="en-US" b="1" dirty="0"/>
              <a:t>  information</a:t>
            </a:r>
          </a:p>
          <a:p>
            <a:pPr algn="just"/>
            <a:r>
              <a:rPr lang="en-US" b="1" dirty="0"/>
              <a:t>D- Multivariate analysis of </a:t>
            </a:r>
            <a:r>
              <a:rPr lang="en-US" b="1" dirty="0" err="1"/>
              <a:t>tumourcontrol</a:t>
            </a:r>
            <a:r>
              <a:rPr lang="en-US" b="1" dirty="0"/>
              <a:t> vs </a:t>
            </a:r>
            <a:r>
              <a:rPr lang="en-US" b="1" dirty="0" err="1"/>
              <a:t>Disarib</a:t>
            </a:r>
            <a:r>
              <a:rPr lang="en-US" b="1" dirty="0"/>
              <a:t> treated</a:t>
            </a:r>
          </a:p>
        </p:txBody>
      </p:sp>
      <p:sp>
        <p:nvSpPr>
          <p:cNvPr id="236" name="TextBox 235">
            <a:extLst>
              <a:ext uri="{FF2B5EF4-FFF2-40B4-BE49-F238E27FC236}">
                <a16:creationId xmlns:a16="http://schemas.microsoft.com/office/drawing/2014/main" id="{D630F247-53D2-D987-6210-CE5849037D76}"/>
              </a:ext>
            </a:extLst>
          </p:cNvPr>
          <p:cNvSpPr txBox="1"/>
          <p:nvPr/>
        </p:nvSpPr>
        <p:spPr>
          <a:xfrm>
            <a:off x="19883848" y="15784172"/>
            <a:ext cx="1095671" cy="461665"/>
          </a:xfrm>
          <a:prstGeom prst="rect">
            <a:avLst/>
          </a:prstGeom>
          <a:noFill/>
        </p:spPr>
        <p:txBody>
          <a:bodyPr wrap="square" rtlCol="0">
            <a:spAutoFit/>
          </a:bodyPr>
          <a:lstStyle/>
          <a:p>
            <a:r>
              <a:rPr lang="en-US" sz="2400" b="1" dirty="0"/>
              <a:t>A</a:t>
            </a:r>
            <a:endParaRPr lang="en-IN" sz="2400" b="1" dirty="0"/>
          </a:p>
        </p:txBody>
      </p:sp>
      <p:sp>
        <p:nvSpPr>
          <p:cNvPr id="237" name="TextBox 236">
            <a:extLst>
              <a:ext uri="{FF2B5EF4-FFF2-40B4-BE49-F238E27FC236}">
                <a16:creationId xmlns:a16="http://schemas.microsoft.com/office/drawing/2014/main" id="{0E8B23F4-2F58-5737-24B0-891000C495AF}"/>
              </a:ext>
            </a:extLst>
          </p:cNvPr>
          <p:cNvSpPr txBox="1"/>
          <p:nvPr/>
        </p:nvSpPr>
        <p:spPr>
          <a:xfrm>
            <a:off x="19883847" y="19436643"/>
            <a:ext cx="1095671" cy="461665"/>
          </a:xfrm>
          <a:prstGeom prst="rect">
            <a:avLst/>
          </a:prstGeom>
          <a:noFill/>
        </p:spPr>
        <p:txBody>
          <a:bodyPr wrap="square" rtlCol="0">
            <a:spAutoFit/>
          </a:bodyPr>
          <a:lstStyle/>
          <a:p>
            <a:r>
              <a:rPr lang="en-US" sz="2400" b="1" dirty="0"/>
              <a:t>B</a:t>
            </a:r>
            <a:endParaRPr lang="en-IN" sz="2400" b="1" dirty="0"/>
          </a:p>
        </p:txBody>
      </p:sp>
      <p:sp>
        <p:nvSpPr>
          <p:cNvPr id="238" name="TextBox 237">
            <a:extLst>
              <a:ext uri="{FF2B5EF4-FFF2-40B4-BE49-F238E27FC236}">
                <a16:creationId xmlns:a16="http://schemas.microsoft.com/office/drawing/2014/main" id="{B66DFACD-E5E7-E736-E959-36F431F66421}"/>
              </a:ext>
            </a:extLst>
          </p:cNvPr>
          <p:cNvSpPr txBox="1"/>
          <p:nvPr/>
        </p:nvSpPr>
        <p:spPr>
          <a:xfrm>
            <a:off x="19573838" y="22861197"/>
            <a:ext cx="1095671" cy="461665"/>
          </a:xfrm>
          <a:prstGeom prst="rect">
            <a:avLst/>
          </a:prstGeom>
          <a:noFill/>
        </p:spPr>
        <p:txBody>
          <a:bodyPr wrap="square" rtlCol="0">
            <a:spAutoFit/>
          </a:bodyPr>
          <a:lstStyle/>
          <a:p>
            <a:r>
              <a:rPr lang="en-US" sz="2400" b="1" dirty="0"/>
              <a:t>C</a:t>
            </a:r>
            <a:endParaRPr lang="en-IN" sz="2400" b="1" dirty="0"/>
          </a:p>
        </p:txBody>
      </p:sp>
      <p:sp>
        <p:nvSpPr>
          <p:cNvPr id="239" name="TextBox 238">
            <a:extLst>
              <a:ext uri="{FF2B5EF4-FFF2-40B4-BE49-F238E27FC236}">
                <a16:creationId xmlns:a16="http://schemas.microsoft.com/office/drawing/2014/main" id="{97361FAD-C4B0-67C4-E6D3-8C450FC50C49}"/>
              </a:ext>
            </a:extLst>
          </p:cNvPr>
          <p:cNvSpPr txBox="1"/>
          <p:nvPr/>
        </p:nvSpPr>
        <p:spPr>
          <a:xfrm>
            <a:off x="22347471" y="24775258"/>
            <a:ext cx="6802607" cy="523220"/>
          </a:xfrm>
          <a:prstGeom prst="rect">
            <a:avLst/>
          </a:prstGeom>
          <a:noFill/>
        </p:spPr>
        <p:txBody>
          <a:bodyPr wrap="square" rtlCol="0">
            <a:spAutoFit/>
          </a:bodyPr>
          <a:lstStyle/>
          <a:p>
            <a:pPr algn="ctr"/>
            <a:r>
              <a:rPr lang="en-US" b="1" dirty="0"/>
              <a:t>A,B - In Silico Docking of ACOT7 &amp; AIFM2 with Orlistat, ST09 &amp; ST03</a:t>
            </a:r>
          </a:p>
          <a:p>
            <a:pPr algn="ctr"/>
            <a:r>
              <a:rPr lang="en-IN" b="1" dirty="0"/>
              <a:t>C    - </a:t>
            </a:r>
            <a:r>
              <a:rPr lang="en-US" b="1" dirty="0"/>
              <a:t>In silico inhibitory activity of Orlistat , ST09 and ST03</a:t>
            </a:r>
            <a:endParaRPr lang="en-IN" b="1" dirty="0"/>
          </a:p>
        </p:txBody>
      </p:sp>
      <p:sp>
        <p:nvSpPr>
          <p:cNvPr id="240" name="TextBox 239">
            <a:extLst>
              <a:ext uri="{FF2B5EF4-FFF2-40B4-BE49-F238E27FC236}">
                <a16:creationId xmlns:a16="http://schemas.microsoft.com/office/drawing/2014/main" id="{9D12A08F-E596-C465-1C6A-CFAC418BB413}"/>
              </a:ext>
            </a:extLst>
          </p:cNvPr>
          <p:cNvSpPr txBox="1"/>
          <p:nvPr/>
        </p:nvSpPr>
        <p:spPr>
          <a:xfrm>
            <a:off x="19656281" y="27066215"/>
            <a:ext cx="1095671" cy="461665"/>
          </a:xfrm>
          <a:prstGeom prst="rect">
            <a:avLst/>
          </a:prstGeom>
          <a:noFill/>
        </p:spPr>
        <p:txBody>
          <a:bodyPr wrap="square" rtlCol="0">
            <a:spAutoFit/>
          </a:bodyPr>
          <a:lstStyle/>
          <a:p>
            <a:r>
              <a:rPr lang="en-US" sz="2400" b="1" dirty="0"/>
              <a:t>A</a:t>
            </a:r>
            <a:endParaRPr lang="en-IN" sz="2400" b="1" dirty="0"/>
          </a:p>
        </p:txBody>
      </p:sp>
      <p:sp>
        <p:nvSpPr>
          <p:cNvPr id="241" name="TextBox 240">
            <a:extLst>
              <a:ext uri="{FF2B5EF4-FFF2-40B4-BE49-F238E27FC236}">
                <a16:creationId xmlns:a16="http://schemas.microsoft.com/office/drawing/2014/main" id="{6176ED10-E1AE-A13C-FA8F-B2932E533B6D}"/>
              </a:ext>
            </a:extLst>
          </p:cNvPr>
          <p:cNvSpPr txBox="1"/>
          <p:nvPr/>
        </p:nvSpPr>
        <p:spPr>
          <a:xfrm>
            <a:off x="19659071" y="30548132"/>
            <a:ext cx="1095671" cy="461665"/>
          </a:xfrm>
          <a:prstGeom prst="rect">
            <a:avLst/>
          </a:prstGeom>
          <a:noFill/>
        </p:spPr>
        <p:txBody>
          <a:bodyPr wrap="square" rtlCol="0">
            <a:spAutoFit/>
          </a:bodyPr>
          <a:lstStyle/>
          <a:p>
            <a:r>
              <a:rPr lang="en-US" sz="2400" b="1" dirty="0"/>
              <a:t>B</a:t>
            </a:r>
            <a:endParaRPr lang="en-IN" sz="2400" b="1" dirty="0"/>
          </a:p>
        </p:txBody>
      </p:sp>
      <p:sp>
        <p:nvSpPr>
          <p:cNvPr id="242" name="TextBox 241">
            <a:extLst>
              <a:ext uri="{FF2B5EF4-FFF2-40B4-BE49-F238E27FC236}">
                <a16:creationId xmlns:a16="http://schemas.microsoft.com/office/drawing/2014/main" id="{58B9CABB-CD0F-D015-66F3-1A58EC0E1B5C}"/>
              </a:ext>
            </a:extLst>
          </p:cNvPr>
          <p:cNvSpPr txBox="1"/>
          <p:nvPr/>
        </p:nvSpPr>
        <p:spPr>
          <a:xfrm>
            <a:off x="19644755" y="33853847"/>
            <a:ext cx="1095671" cy="461665"/>
          </a:xfrm>
          <a:prstGeom prst="rect">
            <a:avLst/>
          </a:prstGeom>
          <a:noFill/>
        </p:spPr>
        <p:txBody>
          <a:bodyPr wrap="square" rtlCol="0">
            <a:spAutoFit/>
          </a:bodyPr>
          <a:lstStyle/>
          <a:p>
            <a:r>
              <a:rPr lang="en-US" sz="2400" b="1" dirty="0"/>
              <a:t>C</a:t>
            </a:r>
            <a:endParaRPr lang="en-IN" sz="2400" b="1" dirty="0"/>
          </a:p>
        </p:txBody>
      </p:sp>
      <p:sp>
        <p:nvSpPr>
          <p:cNvPr id="243" name="TextBox 242">
            <a:extLst>
              <a:ext uri="{FF2B5EF4-FFF2-40B4-BE49-F238E27FC236}">
                <a16:creationId xmlns:a16="http://schemas.microsoft.com/office/drawing/2014/main" id="{3DE0848D-4DA2-4136-AADC-2738732AB526}"/>
              </a:ext>
            </a:extLst>
          </p:cNvPr>
          <p:cNvSpPr txBox="1"/>
          <p:nvPr/>
        </p:nvSpPr>
        <p:spPr>
          <a:xfrm>
            <a:off x="21355925" y="37749148"/>
            <a:ext cx="7210526" cy="738664"/>
          </a:xfrm>
          <a:prstGeom prst="rect">
            <a:avLst/>
          </a:prstGeom>
          <a:noFill/>
        </p:spPr>
        <p:txBody>
          <a:bodyPr wrap="square" rtlCol="0">
            <a:spAutoFit/>
          </a:bodyPr>
          <a:lstStyle/>
          <a:p>
            <a:pPr algn="ctr"/>
            <a:r>
              <a:rPr lang="en-US" b="1" dirty="0">
                <a:latin typeface="+mn-lt"/>
              </a:rPr>
              <a:t>A- BCL-2 family gene, TCA, </a:t>
            </a:r>
            <a:r>
              <a:rPr lang="en" b="1" dirty="0">
                <a:solidFill>
                  <a:schemeClr val="dk1"/>
                </a:solidFill>
                <a:latin typeface="+mn-lt"/>
                <a:ea typeface="Times New Roman"/>
                <a:cs typeface="Times New Roman"/>
                <a:sym typeface="Times New Roman"/>
              </a:rPr>
              <a:t>Oxphos gene expression in CEM cells </a:t>
            </a:r>
            <a:endParaRPr lang="en-US" b="1" dirty="0">
              <a:latin typeface="+mn-lt"/>
            </a:endParaRPr>
          </a:p>
          <a:p>
            <a:pPr algn="ctr"/>
            <a:r>
              <a:rPr lang="en-US" b="1" dirty="0">
                <a:latin typeface="+mn-lt"/>
              </a:rPr>
              <a:t>B- BCL-2 family gene, TCA, </a:t>
            </a:r>
            <a:r>
              <a:rPr lang="en" b="1" dirty="0">
                <a:solidFill>
                  <a:schemeClr val="dk1"/>
                </a:solidFill>
                <a:latin typeface="+mn-lt"/>
                <a:ea typeface="Times New Roman"/>
                <a:cs typeface="Times New Roman"/>
                <a:sym typeface="Times New Roman"/>
              </a:rPr>
              <a:t>Oxphos gene expression in primary patient cells </a:t>
            </a:r>
            <a:endParaRPr lang="en-US" b="1" dirty="0">
              <a:latin typeface="+mn-lt"/>
            </a:endParaRPr>
          </a:p>
          <a:p>
            <a:pPr algn="ctr"/>
            <a:r>
              <a:rPr lang="en-US" b="1" dirty="0">
                <a:latin typeface="+mn-lt"/>
              </a:rPr>
              <a:t>C- </a:t>
            </a:r>
            <a:r>
              <a:rPr lang="en-US" b="1" dirty="0" err="1">
                <a:latin typeface="+mn-lt"/>
              </a:rPr>
              <a:t>ssGSEA</a:t>
            </a:r>
            <a:r>
              <a:rPr lang="en-US" b="1" dirty="0">
                <a:latin typeface="+mn-lt"/>
              </a:rPr>
              <a:t> enriched path for all </a:t>
            </a:r>
            <a:endParaRPr lang="en-IN" b="1" dirty="0">
              <a:latin typeface="+mn-lt"/>
            </a:endParaRPr>
          </a:p>
        </p:txBody>
      </p:sp>
      <p:sp>
        <p:nvSpPr>
          <p:cNvPr id="244" name="TextBox 243">
            <a:extLst>
              <a:ext uri="{FF2B5EF4-FFF2-40B4-BE49-F238E27FC236}">
                <a16:creationId xmlns:a16="http://schemas.microsoft.com/office/drawing/2014/main" id="{F0C43482-94E1-5679-57E8-189CA96C20F4}"/>
              </a:ext>
            </a:extLst>
          </p:cNvPr>
          <p:cNvSpPr txBox="1"/>
          <p:nvPr/>
        </p:nvSpPr>
        <p:spPr>
          <a:xfrm>
            <a:off x="1091184" y="39189346"/>
            <a:ext cx="792480" cy="461665"/>
          </a:xfrm>
          <a:prstGeom prst="rect">
            <a:avLst/>
          </a:prstGeom>
          <a:noFill/>
        </p:spPr>
        <p:txBody>
          <a:bodyPr wrap="square" rtlCol="0">
            <a:spAutoFit/>
          </a:bodyPr>
          <a:lstStyle/>
          <a:p>
            <a:r>
              <a:rPr lang="en-US" sz="2400" b="1" dirty="0"/>
              <a:t>A</a:t>
            </a:r>
            <a:endParaRPr lang="en-IN" sz="2400" b="1" dirty="0"/>
          </a:p>
        </p:txBody>
      </p:sp>
      <p:sp>
        <p:nvSpPr>
          <p:cNvPr id="245" name="TextBox 244">
            <a:extLst>
              <a:ext uri="{FF2B5EF4-FFF2-40B4-BE49-F238E27FC236}">
                <a16:creationId xmlns:a16="http://schemas.microsoft.com/office/drawing/2014/main" id="{A4A48D80-722F-1483-C066-D6EDF48C1CB0}"/>
              </a:ext>
            </a:extLst>
          </p:cNvPr>
          <p:cNvSpPr txBox="1"/>
          <p:nvPr/>
        </p:nvSpPr>
        <p:spPr>
          <a:xfrm>
            <a:off x="6019694" y="39234890"/>
            <a:ext cx="792480" cy="461665"/>
          </a:xfrm>
          <a:prstGeom prst="rect">
            <a:avLst/>
          </a:prstGeom>
          <a:noFill/>
        </p:spPr>
        <p:txBody>
          <a:bodyPr wrap="square" rtlCol="0">
            <a:spAutoFit/>
          </a:bodyPr>
          <a:lstStyle/>
          <a:p>
            <a:r>
              <a:rPr lang="en-US" sz="2400" b="1" dirty="0"/>
              <a:t>B</a:t>
            </a:r>
            <a:endParaRPr lang="en-IN" sz="2400" b="1" dirty="0"/>
          </a:p>
        </p:txBody>
      </p:sp>
      <p:sp>
        <p:nvSpPr>
          <p:cNvPr id="246" name="TextBox 245">
            <a:extLst>
              <a:ext uri="{FF2B5EF4-FFF2-40B4-BE49-F238E27FC236}">
                <a16:creationId xmlns:a16="http://schemas.microsoft.com/office/drawing/2014/main" id="{76A360CE-C74E-C273-2B56-F6C46421BEBB}"/>
              </a:ext>
            </a:extLst>
          </p:cNvPr>
          <p:cNvSpPr txBox="1"/>
          <p:nvPr/>
        </p:nvSpPr>
        <p:spPr>
          <a:xfrm>
            <a:off x="11180584" y="39206764"/>
            <a:ext cx="792480" cy="461665"/>
          </a:xfrm>
          <a:prstGeom prst="rect">
            <a:avLst/>
          </a:prstGeom>
          <a:noFill/>
        </p:spPr>
        <p:txBody>
          <a:bodyPr wrap="square" rtlCol="0">
            <a:spAutoFit/>
          </a:bodyPr>
          <a:lstStyle/>
          <a:p>
            <a:r>
              <a:rPr lang="en-US" sz="2400" b="1" dirty="0"/>
              <a:t>C</a:t>
            </a:r>
            <a:endParaRPr lang="en-IN" sz="2400" b="1" dirty="0"/>
          </a:p>
        </p:txBody>
      </p:sp>
      <p:sp>
        <p:nvSpPr>
          <p:cNvPr id="248" name="TextBox 247">
            <a:extLst>
              <a:ext uri="{FF2B5EF4-FFF2-40B4-BE49-F238E27FC236}">
                <a16:creationId xmlns:a16="http://schemas.microsoft.com/office/drawing/2014/main" id="{E1FD20C1-306C-5824-0A5C-5601D3D768D1}"/>
              </a:ext>
            </a:extLst>
          </p:cNvPr>
          <p:cNvSpPr txBox="1"/>
          <p:nvPr/>
        </p:nvSpPr>
        <p:spPr>
          <a:xfrm>
            <a:off x="18930155" y="39175671"/>
            <a:ext cx="792480" cy="461665"/>
          </a:xfrm>
          <a:prstGeom prst="rect">
            <a:avLst/>
          </a:prstGeom>
          <a:noFill/>
        </p:spPr>
        <p:txBody>
          <a:bodyPr wrap="square" rtlCol="0">
            <a:spAutoFit/>
          </a:bodyPr>
          <a:lstStyle/>
          <a:p>
            <a:r>
              <a:rPr lang="en-US" sz="2400" b="1" dirty="0"/>
              <a:t>D</a:t>
            </a:r>
            <a:endParaRPr lang="en-IN" sz="2400" b="1" dirty="0"/>
          </a:p>
        </p:txBody>
      </p:sp>
      <p:sp>
        <p:nvSpPr>
          <p:cNvPr id="249" name="TextBox 248">
            <a:extLst>
              <a:ext uri="{FF2B5EF4-FFF2-40B4-BE49-F238E27FC236}">
                <a16:creationId xmlns:a16="http://schemas.microsoft.com/office/drawing/2014/main" id="{55AB915B-87E8-4A26-745C-BF39118C45BD}"/>
              </a:ext>
            </a:extLst>
          </p:cNvPr>
          <p:cNvSpPr txBox="1"/>
          <p:nvPr/>
        </p:nvSpPr>
        <p:spPr>
          <a:xfrm>
            <a:off x="19022806" y="40863039"/>
            <a:ext cx="792480" cy="461665"/>
          </a:xfrm>
          <a:prstGeom prst="rect">
            <a:avLst/>
          </a:prstGeom>
          <a:noFill/>
        </p:spPr>
        <p:txBody>
          <a:bodyPr wrap="square" rtlCol="0">
            <a:spAutoFit/>
          </a:bodyPr>
          <a:lstStyle/>
          <a:p>
            <a:r>
              <a:rPr lang="en-US" sz="2400" b="1" dirty="0"/>
              <a:t>E</a:t>
            </a:r>
            <a:endParaRPr lang="en-IN" sz="2400" b="1" dirty="0"/>
          </a:p>
        </p:txBody>
      </p:sp>
      <p:pic>
        <p:nvPicPr>
          <p:cNvPr id="266" name="Picture 265">
            <a:extLst>
              <a:ext uri="{FF2B5EF4-FFF2-40B4-BE49-F238E27FC236}">
                <a16:creationId xmlns:a16="http://schemas.microsoft.com/office/drawing/2014/main" id="{69756D48-A36A-3F28-43B9-BAF09D02BD91}"/>
              </a:ext>
            </a:extLst>
          </p:cNvPr>
          <p:cNvPicPr>
            <a:picLocks noChangeAspect="1"/>
          </p:cNvPicPr>
          <p:nvPr/>
        </p:nvPicPr>
        <p:blipFill>
          <a:blip r:embed="rId51"/>
          <a:stretch>
            <a:fillRect/>
          </a:stretch>
        </p:blipFill>
        <p:spPr>
          <a:xfrm>
            <a:off x="11608157" y="39272214"/>
            <a:ext cx="4938387" cy="3655209"/>
          </a:xfrm>
          <a:prstGeom prst="rect">
            <a:avLst/>
          </a:prstGeom>
        </p:spPr>
      </p:pic>
      <p:sp>
        <p:nvSpPr>
          <p:cNvPr id="268" name="TextBox 267">
            <a:extLst>
              <a:ext uri="{FF2B5EF4-FFF2-40B4-BE49-F238E27FC236}">
                <a16:creationId xmlns:a16="http://schemas.microsoft.com/office/drawing/2014/main" id="{920B96F3-C541-43CA-B396-E5A8AEEA99B2}"/>
              </a:ext>
            </a:extLst>
          </p:cNvPr>
          <p:cNvSpPr txBox="1"/>
          <p:nvPr/>
        </p:nvSpPr>
        <p:spPr>
          <a:xfrm>
            <a:off x="29905770" y="39778355"/>
            <a:ext cx="2009451" cy="2677656"/>
          </a:xfrm>
          <a:prstGeom prst="rect">
            <a:avLst/>
          </a:prstGeom>
          <a:noFill/>
        </p:spPr>
        <p:txBody>
          <a:bodyPr wrap="square" rtlCol="0">
            <a:spAutoFit/>
          </a:bodyPr>
          <a:lstStyle/>
          <a:p>
            <a:r>
              <a:rPr lang="en-US" b="1" dirty="0">
                <a:latin typeface="+mn-lt"/>
              </a:rPr>
              <a:t>A- </a:t>
            </a:r>
            <a:r>
              <a:rPr lang="en-US" b="1" dirty="0" err="1">
                <a:latin typeface="+mn-lt"/>
              </a:rPr>
              <a:t>Cytotoxicty</a:t>
            </a:r>
            <a:r>
              <a:rPr lang="en-US" b="1" dirty="0">
                <a:latin typeface="+mn-lt"/>
              </a:rPr>
              <a:t> evaluation in MOLT4 cells</a:t>
            </a:r>
          </a:p>
          <a:p>
            <a:r>
              <a:rPr lang="en-US" b="1" dirty="0">
                <a:latin typeface="+mn-lt"/>
              </a:rPr>
              <a:t>B- </a:t>
            </a:r>
            <a:r>
              <a:rPr lang="en-US" b="1" dirty="0" err="1"/>
              <a:t>Cytotoxicty</a:t>
            </a:r>
            <a:r>
              <a:rPr lang="en-US" b="1" dirty="0"/>
              <a:t> evaluation in L1210 cells</a:t>
            </a:r>
            <a:endParaRPr lang="en-US" b="1" dirty="0">
              <a:latin typeface="+mn-lt"/>
            </a:endParaRPr>
          </a:p>
          <a:p>
            <a:r>
              <a:rPr lang="en-US" b="1" dirty="0">
                <a:latin typeface="+mn-lt"/>
              </a:rPr>
              <a:t>C- </a:t>
            </a:r>
            <a:r>
              <a:rPr lang="en-US" b="1" dirty="0" err="1"/>
              <a:t>Cytotoxicty</a:t>
            </a:r>
            <a:r>
              <a:rPr lang="en-US" b="1" dirty="0"/>
              <a:t> evaluation in K562 cells </a:t>
            </a:r>
          </a:p>
          <a:p>
            <a:r>
              <a:rPr lang="en-US" b="1" dirty="0">
                <a:latin typeface="+mn-lt"/>
              </a:rPr>
              <a:t>D,E – Protein expression from MOLT4-Treated cells </a:t>
            </a:r>
            <a:endParaRPr lang="en-IN" b="1" dirty="0">
              <a:latin typeface="+mn-lt"/>
            </a:endParaRPr>
          </a:p>
        </p:txBody>
      </p:sp>
      <p:sp>
        <p:nvSpPr>
          <p:cNvPr id="269" name="TextBox 268">
            <a:extLst>
              <a:ext uri="{FF2B5EF4-FFF2-40B4-BE49-F238E27FC236}">
                <a16:creationId xmlns:a16="http://schemas.microsoft.com/office/drawing/2014/main" id="{BF8D9F59-4130-D98E-2640-2393106EC5BA}"/>
              </a:ext>
            </a:extLst>
          </p:cNvPr>
          <p:cNvSpPr txBox="1"/>
          <p:nvPr/>
        </p:nvSpPr>
        <p:spPr>
          <a:xfrm>
            <a:off x="2315177" y="43125419"/>
            <a:ext cx="29077299" cy="1384995"/>
          </a:xfrm>
          <a:prstGeom prst="rect">
            <a:avLst/>
          </a:prstGeom>
          <a:noFill/>
        </p:spPr>
        <p:txBody>
          <a:bodyPr wrap="square" rtlCol="0">
            <a:spAutoFit/>
          </a:bodyPr>
          <a:lstStyle/>
          <a:p>
            <a:pPr algn="ctr"/>
            <a:r>
              <a:rPr lang="en-US" sz="2800" b="1" dirty="0">
                <a:solidFill>
                  <a:schemeClr val="tx1"/>
                </a:solidFill>
              </a:rPr>
              <a:t>Acknowledgement</a:t>
            </a:r>
          </a:p>
          <a:p>
            <a:r>
              <a:rPr lang="en-US" sz="2800" dirty="0">
                <a:solidFill>
                  <a:schemeClr val="tx1"/>
                </a:solidFill>
              </a:rPr>
              <a:t>We thank the Dept. of Science &amp; Technology (SR/FST/LSI-536/2012), the Depts. of Information Technology, Biotechnology, and Science &amp; Technology, Government of Karnataka, India and DBT-BUILDER (BT/INF/2022/SP45402/2022</a:t>
            </a:r>
            <a:endParaRPr lang="en-IN" sz="2800" dirty="0">
              <a:solidFill>
                <a:schemeClr val="tx1"/>
              </a:solidFill>
            </a:endParaRPr>
          </a:p>
        </p:txBody>
      </p:sp>
    </p:spTree>
    <p:extLst>
      <p:ext uri="{BB962C8B-B14F-4D97-AF65-F5344CB8AC3E}">
        <p14:creationId xmlns:p14="http://schemas.microsoft.com/office/powerpoint/2010/main" val="4684176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B87715-43AA-10F9-0C28-19340578867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263664D-ABD6-E3B1-1351-9EFAEC4DA0A4}"/>
              </a:ext>
            </a:extLst>
          </p:cNvPr>
          <p:cNvSpPr/>
          <p:nvPr/>
        </p:nvSpPr>
        <p:spPr>
          <a:xfrm>
            <a:off x="-97971" y="-65313"/>
            <a:ext cx="33018489" cy="3592286"/>
          </a:xfrm>
          <a:prstGeom prst="rect">
            <a:avLst/>
          </a:prstGeom>
          <a:solidFill>
            <a:srgbClr val="1A2A4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 name="Right Triangle 5">
            <a:extLst>
              <a:ext uri="{FF2B5EF4-FFF2-40B4-BE49-F238E27FC236}">
                <a16:creationId xmlns:a16="http://schemas.microsoft.com/office/drawing/2014/main" id="{97009777-09D6-6469-018D-FCF493A6C45C}"/>
              </a:ext>
            </a:extLst>
          </p:cNvPr>
          <p:cNvSpPr/>
          <p:nvPr/>
        </p:nvSpPr>
        <p:spPr>
          <a:xfrm flipH="1">
            <a:off x="19097300" y="-65315"/>
            <a:ext cx="13888729" cy="3592286"/>
          </a:xfrm>
          <a:prstGeom prst="rtTriangle">
            <a:avLst/>
          </a:prstGeom>
          <a:solidFill>
            <a:srgbClr val="1F6F8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2">
            <a:extLst>
              <a:ext uri="{FF2B5EF4-FFF2-40B4-BE49-F238E27FC236}">
                <a16:creationId xmlns:a16="http://schemas.microsoft.com/office/drawing/2014/main" id="{9931C312-F86A-C129-40F5-BD71E59AA104}"/>
              </a:ext>
            </a:extLst>
          </p:cNvPr>
          <p:cNvSpPr txBox="1"/>
          <p:nvPr/>
        </p:nvSpPr>
        <p:spPr>
          <a:xfrm>
            <a:off x="5278749" y="5160999"/>
            <a:ext cx="9791348" cy="461665"/>
          </a:xfrm>
          <a:prstGeom prst="rect">
            <a:avLst/>
          </a:prstGeom>
          <a:solidFill>
            <a:srgbClr val="640000"/>
          </a:solidFill>
        </p:spPr>
        <p:txBody>
          <a:bodyPr wrap="square" rtlCol="0">
            <a:spAutoFit/>
          </a:bodyPr>
          <a:lstStyle/>
          <a:p>
            <a:pPr algn="ctr"/>
            <a:r>
              <a:rPr lang="en-US" sz="2400" b="1" dirty="0">
                <a:solidFill>
                  <a:schemeClr val="bg1"/>
                </a:solidFill>
              </a:rPr>
              <a:t>Hematological Cancers: Leukemia and Lymphoma</a:t>
            </a:r>
            <a:endParaRPr lang="en-IN" sz="2400" b="1" dirty="0">
              <a:solidFill>
                <a:schemeClr val="bg1"/>
              </a:solidFill>
            </a:endParaRPr>
          </a:p>
        </p:txBody>
      </p:sp>
      <p:sp>
        <p:nvSpPr>
          <p:cNvPr id="14" name="Rectangle: Rounded Corners 13">
            <a:extLst>
              <a:ext uri="{FF2B5EF4-FFF2-40B4-BE49-F238E27FC236}">
                <a16:creationId xmlns:a16="http://schemas.microsoft.com/office/drawing/2014/main" id="{AB145B1F-557C-9B9B-4AF7-96BE91DEED70}"/>
              </a:ext>
            </a:extLst>
          </p:cNvPr>
          <p:cNvSpPr/>
          <p:nvPr/>
        </p:nvSpPr>
        <p:spPr>
          <a:xfrm>
            <a:off x="2834640" y="9570720"/>
            <a:ext cx="3261360" cy="1706880"/>
          </a:xfrm>
          <a:prstGeom prst="roundRect">
            <a:avLst/>
          </a:prstGeom>
          <a:solidFill>
            <a:srgbClr val="CBCA9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Arial" panose="020B0604020202020204" pitchFamily="34" charset="0"/>
                <a:cs typeface="Arial" panose="020B0604020202020204" pitchFamily="34" charset="0"/>
              </a:rPr>
              <a:t>Sample Processing</a:t>
            </a:r>
            <a:endParaRPr lang="en-IN" sz="2800" b="1" dirty="0">
              <a:solidFill>
                <a:schemeClr val="tx1"/>
              </a:solidFill>
              <a:latin typeface="Arial" panose="020B0604020202020204" pitchFamily="34" charset="0"/>
              <a:cs typeface="Arial" panose="020B0604020202020204" pitchFamily="34" charset="0"/>
            </a:endParaRPr>
          </a:p>
        </p:txBody>
      </p:sp>
      <p:sp>
        <p:nvSpPr>
          <p:cNvPr id="15" name="Rectangle: Rounded Corners 14">
            <a:extLst>
              <a:ext uri="{FF2B5EF4-FFF2-40B4-BE49-F238E27FC236}">
                <a16:creationId xmlns:a16="http://schemas.microsoft.com/office/drawing/2014/main" id="{78401969-0C78-A3A2-2C00-F2D37976CCEA}"/>
              </a:ext>
            </a:extLst>
          </p:cNvPr>
          <p:cNvSpPr/>
          <p:nvPr/>
        </p:nvSpPr>
        <p:spPr>
          <a:xfrm>
            <a:off x="6949252" y="9570720"/>
            <a:ext cx="3261360" cy="1706880"/>
          </a:xfrm>
          <a:prstGeom prst="roundRect">
            <a:avLst/>
          </a:prstGeom>
          <a:solidFill>
            <a:srgbClr val="CBCA9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Arial" panose="020B0604020202020204" pitchFamily="34" charset="0"/>
                <a:cs typeface="Arial" panose="020B0604020202020204" pitchFamily="34" charset="0"/>
              </a:rPr>
              <a:t>Computational Analysis</a:t>
            </a:r>
            <a:endParaRPr lang="en-IN" sz="2800" b="1" dirty="0">
              <a:solidFill>
                <a:schemeClr val="tx1"/>
              </a:solidFill>
              <a:latin typeface="Arial" panose="020B0604020202020204" pitchFamily="34" charset="0"/>
              <a:cs typeface="Arial" panose="020B0604020202020204" pitchFamily="34" charset="0"/>
            </a:endParaRPr>
          </a:p>
        </p:txBody>
      </p:sp>
      <p:sp>
        <p:nvSpPr>
          <p:cNvPr id="16" name="Rectangle: Rounded Corners 15">
            <a:extLst>
              <a:ext uri="{FF2B5EF4-FFF2-40B4-BE49-F238E27FC236}">
                <a16:creationId xmlns:a16="http://schemas.microsoft.com/office/drawing/2014/main" id="{79E50190-3FC7-6936-BA99-461CF1293E61}"/>
              </a:ext>
            </a:extLst>
          </p:cNvPr>
          <p:cNvSpPr/>
          <p:nvPr/>
        </p:nvSpPr>
        <p:spPr>
          <a:xfrm>
            <a:off x="11033384" y="9556376"/>
            <a:ext cx="3261360" cy="1706880"/>
          </a:xfrm>
          <a:prstGeom prst="roundRect">
            <a:avLst/>
          </a:prstGeom>
          <a:solidFill>
            <a:srgbClr val="CBCA9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Arial" panose="020B0604020202020204" pitchFamily="34" charset="0"/>
                <a:cs typeface="Arial" panose="020B0604020202020204" pitchFamily="34" charset="0"/>
              </a:rPr>
              <a:t>Structural Analysis</a:t>
            </a:r>
            <a:endParaRPr lang="en-IN" sz="2800" b="1" dirty="0">
              <a:solidFill>
                <a:schemeClr val="tx1"/>
              </a:solidFill>
              <a:latin typeface="Arial" panose="020B0604020202020204" pitchFamily="34" charset="0"/>
              <a:cs typeface="Arial" panose="020B0604020202020204" pitchFamily="34" charset="0"/>
            </a:endParaRPr>
          </a:p>
        </p:txBody>
      </p:sp>
      <p:sp>
        <p:nvSpPr>
          <p:cNvPr id="17" name="Rectangle: Rounded Corners 16">
            <a:extLst>
              <a:ext uri="{FF2B5EF4-FFF2-40B4-BE49-F238E27FC236}">
                <a16:creationId xmlns:a16="http://schemas.microsoft.com/office/drawing/2014/main" id="{9ED6EB40-5B2D-6E2A-0AD9-9F9B0D6C2B3A}"/>
              </a:ext>
            </a:extLst>
          </p:cNvPr>
          <p:cNvSpPr/>
          <p:nvPr/>
        </p:nvSpPr>
        <p:spPr>
          <a:xfrm>
            <a:off x="15056556" y="9570720"/>
            <a:ext cx="3261360" cy="1706880"/>
          </a:xfrm>
          <a:prstGeom prst="roundRect">
            <a:avLst/>
          </a:prstGeom>
          <a:solidFill>
            <a:srgbClr val="CBCA9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Arial" panose="020B0604020202020204" pitchFamily="34" charset="0"/>
                <a:cs typeface="Arial" panose="020B0604020202020204" pitchFamily="34" charset="0"/>
              </a:rPr>
              <a:t>Interpretation</a:t>
            </a:r>
            <a:endParaRPr lang="en-IN" sz="2800" b="1" dirty="0">
              <a:solidFill>
                <a:schemeClr val="tx1"/>
              </a:solidFill>
              <a:latin typeface="Arial" panose="020B0604020202020204" pitchFamily="34" charset="0"/>
              <a:cs typeface="Arial" panose="020B0604020202020204" pitchFamily="34" charset="0"/>
            </a:endParaRPr>
          </a:p>
        </p:txBody>
      </p:sp>
      <p:sp>
        <p:nvSpPr>
          <p:cNvPr id="20" name="Arrow: Right 19">
            <a:extLst>
              <a:ext uri="{FF2B5EF4-FFF2-40B4-BE49-F238E27FC236}">
                <a16:creationId xmlns:a16="http://schemas.microsoft.com/office/drawing/2014/main" id="{9B6D7EB5-298B-304C-41AE-E4B311E326ED}"/>
              </a:ext>
            </a:extLst>
          </p:cNvPr>
          <p:cNvSpPr/>
          <p:nvPr/>
        </p:nvSpPr>
        <p:spPr>
          <a:xfrm>
            <a:off x="6248400" y="10271760"/>
            <a:ext cx="548452" cy="46166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3FBB63CC-5032-5FB4-15D2-C1F8957C5FB6}"/>
              </a:ext>
            </a:extLst>
          </p:cNvPr>
          <p:cNvSpPr/>
          <p:nvPr/>
        </p:nvSpPr>
        <p:spPr>
          <a:xfrm>
            <a:off x="14431904" y="10209463"/>
            <a:ext cx="548452" cy="46166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7D16FA5E-AFE6-9E93-30CC-4763B38F4184}"/>
              </a:ext>
            </a:extLst>
          </p:cNvPr>
          <p:cNvSpPr/>
          <p:nvPr/>
        </p:nvSpPr>
        <p:spPr>
          <a:xfrm>
            <a:off x="10347584" y="10254287"/>
            <a:ext cx="548452" cy="46166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Rectangle: Rounded Corners 25">
            <a:extLst>
              <a:ext uri="{FF2B5EF4-FFF2-40B4-BE49-F238E27FC236}">
                <a16:creationId xmlns:a16="http://schemas.microsoft.com/office/drawing/2014/main" id="{9C67BA19-9B02-6DFC-99F0-3D89BBFE1147}"/>
              </a:ext>
            </a:extLst>
          </p:cNvPr>
          <p:cNvSpPr/>
          <p:nvPr/>
        </p:nvSpPr>
        <p:spPr>
          <a:xfrm>
            <a:off x="2834640" y="10733425"/>
            <a:ext cx="3261360" cy="48768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9" name="Picture 28">
            <a:extLst>
              <a:ext uri="{FF2B5EF4-FFF2-40B4-BE49-F238E27FC236}">
                <a16:creationId xmlns:a16="http://schemas.microsoft.com/office/drawing/2014/main" id="{2AE50067-D940-9F9C-A2F9-47A26FB453AC}"/>
              </a:ext>
            </a:extLst>
          </p:cNvPr>
          <p:cNvPicPr>
            <a:picLocks noChangeAspect="1"/>
          </p:cNvPicPr>
          <p:nvPr/>
        </p:nvPicPr>
        <p:blipFill>
          <a:blip r:embed="rId2">
            <a:extLst>
              <a:ext uri="{28A0092B-C50C-407E-A947-70E740481C1C}">
                <a14:useLocalDpi xmlns:a14="http://schemas.microsoft.com/office/drawing/2010/main" val="0"/>
              </a:ext>
            </a:extLst>
          </a:blip>
          <a:srcRect l="7546" t="8333" r="5675" b="6571"/>
          <a:stretch>
            <a:fillRect/>
          </a:stretch>
        </p:blipFill>
        <p:spPr>
          <a:xfrm>
            <a:off x="21059240" y="1975587"/>
            <a:ext cx="8464062" cy="12449907"/>
          </a:xfrm>
          <a:prstGeom prst="rect">
            <a:avLst/>
          </a:prstGeom>
        </p:spPr>
      </p:pic>
      <p:grpSp>
        <p:nvGrpSpPr>
          <p:cNvPr id="37" name="Group 36">
            <a:extLst>
              <a:ext uri="{FF2B5EF4-FFF2-40B4-BE49-F238E27FC236}">
                <a16:creationId xmlns:a16="http://schemas.microsoft.com/office/drawing/2014/main" id="{0E98F072-F604-03F1-5CF4-F6781242AE5F}"/>
              </a:ext>
            </a:extLst>
          </p:cNvPr>
          <p:cNvGrpSpPr/>
          <p:nvPr/>
        </p:nvGrpSpPr>
        <p:grpSpPr>
          <a:xfrm>
            <a:off x="17280572" y="15407817"/>
            <a:ext cx="8587743" cy="3363895"/>
            <a:chOff x="2034161" y="24786452"/>
            <a:chExt cx="8587743" cy="3363895"/>
          </a:xfrm>
        </p:grpSpPr>
        <p:pic>
          <p:nvPicPr>
            <p:cNvPr id="30" name="Google Shape;495;p29">
              <a:extLst>
                <a:ext uri="{FF2B5EF4-FFF2-40B4-BE49-F238E27FC236}">
                  <a16:creationId xmlns:a16="http://schemas.microsoft.com/office/drawing/2014/main" id="{DC27FC51-5C18-F9D6-509A-DAD369142E8D}"/>
                </a:ext>
              </a:extLst>
            </p:cNvPr>
            <p:cNvPicPr preferRelativeResize="0"/>
            <p:nvPr/>
          </p:nvPicPr>
          <p:blipFill rotWithShape="1">
            <a:blip r:embed="rId3">
              <a:alphaModFix/>
            </a:blip>
            <a:srcRect/>
            <a:stretch/>
          </p:blipFill>
          <p:spPr>
            <a:xfrm>
              <a:off x="2034161" y="25098247"/>
              <a:ext cx="2937607" cy="3052100"/>
            </a:xfrm>
            <a:prstGeom prst="rect">
              <a:avLst/>
            </a:prstGeom>
            <a:noFill/>
            <a:ln>
              <a:noFill/>
            </a:ln>
          </p:spPr>
        </p:pic>
        <p:pic>
          <p:nvPicPr>
            <p:cNvPr id="31" name="Google Shape;497;p29">
              <a:extLst>
                <a:ext uri="{FF2B5EF4-FFF2-40B4-BE49-F238E27FC236}">
                  <a16:creationId xmlns:a16="http://schemas.microsoft.com/office/drawing/2014/main" id="{D01F2721-5C53-00D2-76A9-4BBCAEEA0DE5}"/>
                </a:ext>
              </a:extLst>
            </p:cNvPr>
            <p:cNvPicPr preferRelativeResize="0"/>
            <p:nvPr/>
          </p:nvPicPr>
          <p:blipFill rotWithShape="1">
            <a:blip r:embed="rId4">
              <a:alphaModFix/>
            </a:blip>
            <a:srcRect/>
            <a:stretch/>
          </p:blipFill>
          <p:spPr>
            <a:xfrm>
              <a:off x="4991900" y="25043285"/>
              <a:ext cx="2937607" cy="3052100"/>
            </a:xfrm>
            <a:prstGeom prst="rect">
              <a:avLst/>
            </a:prstGeom>
            <a:noFill/>
            <a:ln>
              <a:noFill/>
            </a:ln>
          </p:spPr>
        </p:pic>
        <p:pic>
          <p:nvPicPr>
            <p:cNvPr id="32" name="Google Shape;498;p29">
              <a:extLst>
                <a:ext uri="{FF2B5EF4-FFF2-40B4-BE49-F238E27FC236}">
                  <a16:creationId xmlns:a16="http://schemas.microsoft.com/office/drawing/2014/main" id="{2F81A425-D4A3-F468-3571-636C8C4D05F2}"/>
                </a:ext>
              </a:extLst>
            </p:cNvPr>
            <p:cNvPicPr preferRelativeResize="0"/>
            <p:nvPr/>
          </p:nvPicPr>
          <p:blipFill rotWithShape="1">
            <a:blip r:embed="rId5">
              <a:alphaModFix/>
            </a:blip>
            <a:srcRect/>
            <a:stretch/>
          </p:blipFill>
          <p:spPr>
            <a:xfrm>
              <a:off x="7974500" y="25043275"/>
              <a:ext cx="2647404" cy="3052100"/>
            </a:xfrm>
            <a:prstGeom prst="rect">
              <a:avLst/>
            </a:prstGeom>
            <a:noFill/>
            <a:ln>
              <a:noFill/>
            </a:ln>
          </p:spPr>
        </p:pic>
        <p:sp>
          <p:nvSpPr>
            <p:cNvPr id="33" name="Google Shape;499;p29">
              <a:extLst>
                <a:ext uri="{FF2B5EF4-FFF2-40B4-BE49-F238E27FC236}">
                  <a16:creationId xmlns:a16="http://schemas.microsoft.com/office/drawing/2014/main" id="{3EEE50D6-AC86-D98B-F45B-0BB138FA28BA}"/>
                </a:ext>
              </a:extLst>
            </p:cNvPr>
            <p:cNvSpPr txBox="1"/>
            <p:nvPr/>
          </p:nvSpPr>
          <p:spPr>
            <a:xfrm>
              <a:off x="2834640" y="24844362"/>
              <a:ext cx="1062991" cy="253885"/>
            </a:xfrm>
            <a:prstGeom prst="rect">
              <a:avLst/>
            </a:prstGeom>
            <a:noFill/>
            <a:ln>
              <a:noFill/>
            </a:ln>
          </p:spPr>
          <p:txBody>
            <a:bodyPr spcFirstLastPara="1" wrap="square" lIns="68575" tIns="34275" rIns="68575" bIns="34275" anchor="t" anchorCtr="0">
              <a:spAutoFit/>
            </a:bodyPr>
            <a:lstStyle/>
            <a:p>
              <a:pPr defTabSz="914400">
                <a:buClr>
                  <a:srgbClr val="000000"/>
                </a:buClr>
                <a:buSzPts val="900"/>
                <a:buFont typeface="Arial"/>
                <a:buNone/>
              </a:pPr>
              <a:r>
                <a:rPr lang="en" sz="1200" b="1" kern="0" dirty="0">
                  <a:solidFill>
                    <a:srgbClr val="202729"/>
                  </a:solidFill>
                  <a:latin typeface="Arial" panose="020B0604020202020204" pitchFamily="34" charset="0"/>
                  <a:ea typeface="Times New Roman"/>
                  <a:cs typeface="Arial" panose="020B0604020202020204" pitchFamily="34" charset="0"/>
                  <a:sym typeface="Times New Roman"/>
                </a:rPr>
                <a:t>Start point</a:t>
              </a:r>
              <a:endParaRPr sz="1200" b="1" kern="0" dirty="0">
                <a:solidFill>
                  <a:srgbClr val="202729"/>
                </a:solidFill>
                <a:latin typeface="Arial" panose="020B0604020202020204" pitchFamily="34" charset="0"/>
                <a:ea typeface="Times New Roman"/>
                <a:cs typeface="Arial" panose="020B0604020202020204" pitchFamily="34" charset="0"/>
                <a:sym typeface="Times New Roman"/>
              </a:endParaRPr>
            </a:p>
          </p:txBody>
        </p:sp>
        <p:sp>
          <p:nvSpPr>
            <p:cNvPr id="34" name="Google Shape;500;p29">
              <a:extLst>
                <a:ext uri="{FF2B5EF4-FFF2-40B4-BE49-F238E27FC236}">
                  <a16:creationId xmlns:a16="http://schemas.microsoft.com/office/drawing/2014/main" id="{3E96FC33-0D59-51C0-6272-FC56F1304C36}"/>
                </a:ext>
              </a:extLst>
            </p:cNvPr>
            <p:cNvSpPr txBox="1"/>
            <p:nvPr/>
          </p:nvSpPr>
          <p:spPr>
            <a:xfrm>
              <a:off x="5867400" y="24795602"/>
              <a:ext cx="1916345" cy="253885"/>
            </a:xfrm>
            <a:prstGeom prst="rect">
              <a:avLst/>
            </a:prstGeom>
            <a:noFill/>
            <a:ln>
              <a:noFill/>
            </a:ln>
          </p:spPr>
          <p:txBody>
            <a:bodyPr spcFirstLastPara="1" wrap="square" lIns="68575" tIns="34275" rIns="68575" bIns="34275" anchor="t" anchorCtr="0">
              <a:spAutoFit/>
            </a:bodyPr>
            <a:lstStyle/>
            <a:p>
              <a:pPr defTabSz="914400">
                <a:buClr>
                  <a:srgbClr val="000000"/>
                </a:buClr>
                <a:buSzPts val="900"/>
                <a:buFont typeface="Arial"/>
                <a:buNone/>
              </a:pPr>
              <a:r>
                <a:rPr lang="en" sz="1200" b="1" kern="0" dirty="0">
                  <a:solidFill>
                    <a:srgbClr val="202729"/>
                  </a:solidFill>
                  <a:latin typeface="Arial" panose="020B0604020202020204" pitchFamily="34" charset="0"/>
                  <a:ea typeface="Times New Roman"/>
                  <a:cs typeface="Arial" panose="020B0604020202020204" pitchFamily="34" charset="0"/>
                  <a:sym typeface="Times New Roman"/>
                </a:rPr>
                <a:t>Mid point</a:t>
              </a:r>
              <a:endParaRPr sz="1200" b="1" kern="0" dirty="0">
                <a:solidFill>
                  <a:srgbClr val="202729"/>
                </a:solidFill>
                <a:latin typeface="Arial" panose="020B0604020202020204" pitchFamily="34" charset="0"/>
                <a:ea typeface="Times New Roman"/>
                <a:cs typeface="Arial" panose="020B0604020202020204" pitchFamily="34" charset="0"/>
                <a:sym typeface="Times New Roman"/>
              </a:endParaRPr>
            </a:p>
          </p:txBody>
        </p:sp>
        <p:sp>
          <p:nvSpPr>
            <p:cNvPr id="35" name="Google Shape;501;p29">
              <a:extLst>
                <a:ext uri="{FF2B5EF4-FFF2-40B4-BE49-F238E27FC236}">
                  <a16:creationId xmlns:a16="http://schemas.microsoft.com/office/drawing/2014/main" id="{721148C2-D64F-3631-3EFE-FA14CCC22940}"/>
                </a:ext>
              </a:extLst>
            </p:cNvPr>
            <p:cNvSpPr txBox="1"/>
            <p:nvPr/>
          </p:nvSpPr>
          <p:spPr>
            <a:xfrm>
              <a:off x="8661881" y="24786452"/>
              <a:ext cx="1916345" cy="253885"/>
            </a:xfrm>
            <a:prstGeom prst="rect">
              <a:avLst/>
            </a:prstGeom>
            <a:noFill/>
            <a:ln>
              <a:noFill/>
            </a:ln>
          </p:spPr>
          <p:txBody>
            <a:bodyPr spcFirstLastPara="1" wrap="square" lIns="68575" tIns="34275" rIns="68575" bIns="34275" anchor="t" anchorCtr="0">
              <a:spAutoFit/>
            </a:bodyPr>
            <a:lstStyle/>
            <a:p>
              <a:pPr defTabSz="914400">
                <a:buClr>
                  <a:srgbClr val="000000"/>
                </a:buClr>
                <a:buSzPts val="900"/>
                <a:buFont typeface="Arial"/>
                <a:buNone/>
              </a:pPr>
              <a:r>
                <a:rPr lang="en" sz="1200" b="1" kern="0" dirty="0">
                  <a:solidFill>
                    <a:srgbClr val="202729"/>
                  </a:solidFill>
                  <a:latin typeface="Arial" panose="020B0604020202020204" pitchFamily="34" charset="0"/>
                  <a:ea typeface="Times New Roman"/>
                  <a:cs typeface="Arial" panose="020B0604020202020204" pitchFamily="34" charset="0"/>
                  <a:sym typeface="Times New Roman"/>
                </a:rPr>
                <a:t>End point</a:t>
              </a:r>
              <a:endParaRPr sz="1200" b="1" kern="0" dirty="0">
                <a:solidFill>
                  <a:srgbClr val="202729"/>
                </a:solidFill>
                <a:latin typeface="Arial" panose="020B0604020202020204" pitchFamily="34" charset="0"/>
                <a:ea typeface="Times New Roman"/>
                <a:cs typeface="Arial" panose="020B0604020202020204" pitchFamily="34" charset="0"/>
                <a:sym typeface="Times New Roman"/>
              </a:endParaRPr>
            </a:p>
          </p:txBody>
        </p:sp>
      </p:grpSp>
      <p:sp>
        <p:nvSpPr>
          <p:cNvPr id="36" name="Google Shape;502;p29">
            <a:extLst>
              <a:ext uri="{FF2B5EF4-FFF2-40B4-BE49-F238E27FC236}">
                <a16:creationId xmlns:a16="http://schemas.microsoft.com/office/drawing/2014/main" id="{D1770A66-5221-E99F-7E61-980919661BC5}"/>
              </a:ext>
            </a:extLst>
          </p:cNvPr>
          <p:cNvSpPr txBox="1"/>
          <p:nvPr/>
        </p:nvSpPr>
        <p:spPr>
          <a:xfrm>
            <a:off x="19508654" y="14140794"/>
            <a:ext cx="4884600" cy="284700"/>
          </a:xfrm>
          <a:prstGeom prst="rect">
            <a:avLst/>
          </a:prstGeom>
          <a:solidFill>
            <a:srgbClr val="D9D9D9"/>
          </a:solidFill>
          <a:ln>
            <a:noFill/>
          </a:ln>
        </p:spPr>
        <p:txBody>
          <a:bodyPr spcFirstLastPara="1" wrap="square" lIns="68575" tIns="34275" rIns="68575" bIns="34275" anchor="t" anchorCtr="0">
            <a:spAutoFit/>
          </a:bodyPr>
          <a:lstStyle/>
          <a:p>
            <a:pPr algn="ctr" defTabSz="914400">
              <a:buClr>
                <a:srgbClr val="000000"/>
              </a:buClr>
              <a:buSzPts val="1400"/>
              <a:buFont typeface="Arial"/>
              <a:buNone/>
            </a:pPr>
            <a:r>
              <a:rPr lang="en" sz="1400" b="1" kern="0" dirty="0">
                <a:solidFill>
                  <a:srgbClr val="202729"/>
                </a:solidFill>
                <a:latin typeface="Arial" panose="020B0604020202020204" pitchFamily="34" charset="0"/>
                <a:ea typeface="Times New Roman"/>
                <a:cs typeface="Arial" panose="020B0604020202020204" pitchFamily="34" charset="0"/>
                <a:sym typeface="Times New Roman"/>
              </a:rPr>
              <a:t>Univariate analysis of normal vs DLA tumour control</a:t>
            </a:r>
            <a:endParaRPr sz="1400" b="1" kern="0" dirty="0">
              <a:solidFill>
                <a:srgbClr val="202729"/>
              </a:solidFill>
              <a:latin typeface="Arial" panose="020B0604020202020204" pitchFamily="34" charset="0"/>
              <a:ea typeface="Times New Roman"/>
              <a:cs typeface="Arial" panose="020B0604020202020204" pitchFamily="34" charset="0"/>
              <a:sym typeface="Times New Roman"/>
            </a:endParaRPr>
          </a:p>
        </p:txBody>
      </p:sp>
      <p:grpSp>
        <p:nvGrpSpPr>
          <p:cNvPr id="46" name="Group 45">
            <a:extLst>
              <a:ext uri="{FF2B5EF4-FFF2-40B4-BE49-F238E27FC236}">
                <a16:creationId xmlns:a16="http://schemas.microsoft.com/office/drawing/2014/main" id="{1A324CEC-4E0B-E1C8-8B5B-2355A9CB6975}"/>
              </a:ext>
            </a:extLst>
          </p:cNvPr>
          <p:cNvGrpSpPr/>
          <p:nvPr/>
        </p:nvGrpSpPr>
        <p:grpSpPr>
          <a:xfrm>
            <a:off x="9386527" y="13002201"/>
            <a:ext cx="6248399" cy="5216048"/>
            <a:chOff x="15575281" y="23648512"/>
            <a:chExt cx="6248399" cy="5216048"/>
          </a:xfrm>
        </p:grpSpPr>
        <p:pic>
          <p:nvPicPr>
            <p:cNvPr id="38" name="Google Shape;528;p31">
              <a:extLst>
                <a:ext uri="{FF2B5EF4-FFF2-40B4-BE49-F238E27FC236}">
                  <a16:creationId xmlns:a16="http://schemas.microsoft.com/office/drawing/2014/main" id="{15ABC936-AE08-49FC-347A-BBAF2E4C014E}"/>
                </a:ext>
              </a:extLst>
            </p:cNvPr>
            <p:cNvPicPr preferRelativeResize="0"/>
            <p:nvPr/>
          </p:nvPicPr>
          <p:blipFill rotWithShape="1">
            <a:blip r:embed="rId6">
              <a:alphaModFix/>
            </a:blip>
            <a:srcRect/>
            <a:stretch/>
          </p:blipFill>
          <p:spPr>
            <a:xfrm>
              <a:off x="18555286" y="25324020"/>
              <a:ext cx="3268394" cy="3540540"/>
            </a:xfrm>
            <a:prstGeom prst="rect">
              <a:avLst/>
            </a:prstGeom>
            <a:noFill/>
            <a:ln>
              <a:noFill/>
            </a:ln>
          </p:spPr>
        </p:pic>
        <p:pic>
          <p:nvPicPr>
            <p:cNvPr id="39" name="Google Shape;529;p31" descr="A picture containing checker&#10;&#10;Description automatically generated">
              <a:extLst>
                <a:ext uri="{FF2B5EF4-FFF2-40B4-BE49-F238E27FC236}">
                  <a16:creationId xmlns:a16="http://schemas.microsoft.com/office/drawing/2014/main" id="{88B91B35-4CA1-FF8C-F4FF-418C82E65D2B}"/>
                </a:ext>
              </a:extLst>
            </p:cNvPr>
            <p:cNvPicPr preferRelativeResize="0"/>
            <p:nvPr/>
          </p:nvPicPr>
          <p:blipFill rotWithShape="1">
            <a:blip r:embed="rId7">
              <a:alphaModFix/>
            </a:blip>
            <a:srcRect/>
            <a:stretch/>
          </p:blipFill>
          <p:spPr>
            <a:xfrm>
              <a:off x="18662589" y="24242549"/>
              <a:ext cx="2735579" cy="855698"/>
            </a:xfrm>
            <a:prstGeom prst="rect">
              <a:avLst/>
            </a:prstGeom>
            <a:noFill/>
            <a:ln>
              <a:noFill/>
            </a:ln>
          </p:spPr>
        </p:pic>
        <p:pic>
          <p:nvPicPr>
            <p:cNvPr id="40" name="Google Shape;530;p31" descr="Chart&#10;&#10;Description automatically generated">
              <a:extLst>
                <a:ext uri="{FF2B5EF4-FFF2-40B4-BE49-F238E27FC236}">
                  <a16:creationId xmlns:a16="http://schemas.microsoft.com/office/drawing/2014/main" id="{423C54F7-A69A-430C-F611-F21BD13D6E99}"/>
                </a:ext>
              </a:extLst>
            </p:cNvPr>
            <p:cNvPicPr preferRelativeResize="0"/>
            <p:nvPr/>
          </p:nvPicPr>
          <p:blipFill rotWithShape="1">
            <a:blip r:embed="rId8">
              <a:alphaModFix/>
            </a:blip>
            <a:srcRect r="1176"/>
            <a:stretch/>
          </p:blipFill>
          <p:spPr>
            <a:xfrm>
              <a:off x="15575281" y="24199775"/>
              <a:ext cx="3064126" cy="3218219"/>
            </a:xfrm>
            <a:prstGeom prst="rect">
              <a:avLst/>
            </a:prstGeom>
            <a:noFill/>
            <a:ln>
              <a:noFill/>
            </a:ln>
          </p:spPr>
        </p:pic>
        <p:sp>
          <p:nvSpPr>
            <p:cNvPr id="41" name="Google Shape;531;p31">
              <a:extLst>
                <a:ext uri="{FF2B5EF4-FFF2-40B4-BE49-F238E27FC236}">
                  <a16:creationId xmlns:a16="http://schemas.microsoft.com/office/drawing/2014/main" id="{2E9A9BAA-1EAC-8C48-F76F-A6ABE4B51838}"/>
                </a:ext>
              </a:extLst>
            </p:cNvPr>
            <p:cNvSpPr txBox="1"/>
            <p:nvPr/>
          </p:nvSpPr>
          <p:spPr>
            <a:xfrm>
              <a:off x="15992330" y="23648512"/>
              <a:ext cx="5038870" cy="284663"/>
            </a:xfrm>
            <a:prstGeom prst="rect">
              <a:avLst/>
            </a:prstGeom>
            <a:solidFill>
              <a:srgbClr val="99CCFF"/>
            </a:solidFill>
            <a:ln>
              <a:noFill/>
            </a:ln>
          </p:spPr>
          <p:txBody>
            <a:bodyPr spcFirstLastPara="1" wrap="square" lIns="68575" tIns="34275" rIns="68575" bIns="34275" anchor="t" anchorCtr="0">
              <a:spAutoFit/>
            </a:bodyPr>
            <a:lstStyle/>
            <a:p>
              <a:pPr defTabSz="914400">
                <a:buClr>
                  <a:srgbClr val="000000"/>
                </a:buClr>
                <a:buSzPts val="1800"/>
                <a:buFont typeface="Arial"/>
                <a:buNone/>
              </a:pPr>
              <a:r>
                <a:rPr lang="en-US" sz="1400" b="1" kern="0" dirty="0">
                  <a:solidFill>
                    <a:srgbClr val="202729"/>
                  </a:solidFill>
                  <a:latin typeface="Arial" panose="020B0604020202020204" pitchFamily="34" charset="0"/>
                  <a:ea typeface="Times New Roman"/>
                  <a:cs typeface="Arial" panose="020B0604020202020204" pitchFamily="34" charset="0"/>
                  <a:sym typeface="Times New Roman"/>
                </a:rPr>
                <a:t>Univariate analysis of </a:t>
              </a:r>
              <a:r>
                <a:rPr lang="en-US" sz="1400" b="1" kern="0" dirty="0" err="1">
                  <a:solidFill>
                    <a:srgbClr val="202729"/>
                  </a:solidFill>
                  <a:latin typeface="Arial" panose="020B0604020202020204" pitchFamily="34" charset="0"/>
                  <a:ea typeface="Times New Roman"/>
                  <a:cs typeface="Arial" panose="020B0604020202020204" pitchFamily="34" charset="0"/>
                  <a:sym typeface="Times New Roman"/>
                </a:rPr>
                <a:t>tumour</a:t>
              </a:r>
              <a:r>
                <a:rPr lang="en-US" sz="1400" b="1" kern="0" dirty="0">
                  <a:solidFill>
                    <a:srgbClr val="202729"/>
                  </a:solidFill>
                  <a:latin typeface="Arial" panose="020B0604020202020204" pitchFamily="34" charset="0"/>
                  <a:ea typeface="Times New Roman"/>
                  <a:cs typeface="Arial" panose="020B0604020202020204" pitchFamily="34" charset="0"/>
                  <a:sym typeface="Times New Roman"/>
                </a:rPr>
                <a:t> control vs </a:t>
              </a:r>
              <a:r>
                <a:rPr lang="en-US" sz="1400" b="1" kern="0" dirty="0" err="1">
                  <a:solidFill>
                    <a:srgbClr val="202729"/>
                  </a:solidFill>
                  <a:latin typeface="Arial" panose="020B0604020202020204" pitchFamily="34" charset="0"/>
                  <a:ea typeface="Times New Roman"/>
                  <a:cs typeface="Arial" panose="020B0604020202020204" pitchFamily="34" charset="0"/>
                  <a:sym typeface="Times New Roman"/>
                </a:rPr>
                <a:t>Disarib</a:t>
              </a:r>
              <a:r>
                <a:rPr lang="en-US" sz="1400" b="1" kern="0" dirty="0">
                  <a:solidFill>
                    <a:srgbClr val="202729"/>
                  </a:solidFill>
                  <a:latin typeface="Arial" panose="020B0604020202020204" pitchFamily="34" charset="0"/>
                  <a:ea typeface="Times New Roman"/>
                  <a:cs typeface="Arial" panose="020B0604020202020204" pitchFamily="34" charset="0"/>
                  <a:sym typeface="Times New Roman"/>
                </a:rPr>
                <a:t> treatment</a:t>
              </a:r>
            </a:p>
          </p:txBody>
        </p:sp>
        <p:sp>
          <p:nvSpPr>
            <p:cNvPr id="42" name="Google Shape;532;p31">
              <a:extLst>
                <a:ext uri="{FF2B5EF4-FFF2-40B4-BE49-F238E27FC236}">
                  <a16:creationId xmlns:a16="http://schemas.microsoft.com/office/drawing/2014/main" id="{A88B063C-EADC-1288-9201-7150896031B0}"/>
                </a:ext>
              </a:extLst>
            </p:cNvPr>
            <p:cNvSpPr txBox="1"/>
            <p:nvPr/>
          </p:nvSpPr>
          <p:spPr>
            <a:xfrm>
              <a:off x="16412379" y="23992477"/>
              <a:ext cx="1203900" cy="238497"/>
            </a:xfrm>
            <a:prstGeom prst="rect">
              <a:avLst/>
            </a:prstGeom>
            <a:noFill/>
            <a:ln>
              <a:noFill/>
            </a:ln>
          </p:spPr>
          <p:txBody>
            <a:bodyPr spcFirstLastPara="1" wrap="square" lIns="68575" tIns="34275" rIns="68575" bIns="34275" anchor="t" anchorCtr="0">
              <a:spAutoFit/>
            </a:bodyPr>
            <a:lstStyle/>
            <a:p>
              <a:pPr algn="ctr" defTabSz="914400">
                <a:buClr>
                  <a:srgbClr val="000000"/>
                </a:buClr>
                <a:buSzPts val="900"/>
                <a:buFont typeface="Arial"/>
                <a:buNone/>
              </a:pPr>
              <a:r>
                <a:rPr lang="en" sz="1100" b="1" kern="0" dirty="0">
                  <a:solidFill>
                    <a:srgbClr val="202729"/>
                  </a:solidFill>
                  <a:latin typeface="Arial" panose="020B0604020202020204" pitchFamily="34" charset="0"/>
                  <a:ea typeface="Times New Roman"/>
                  <a:cs typeface="Arial" panose="020B0604020202020204" pitchFamily="34" charset="0"/>
                  <a:sym typeface="Times New Roman"/>
                </a:rPr>
                <a:t>Start point</a:t>
              </a:r>
              <a:endParaRPr sz="1100" b="1" kern="0" dirty="0">
                <a:solidFill>
                  <a:srgbClr val="202729"/>
                </a:solidFill>
                <a:latin typeface="Arial" panose="020B0604020202020204" pitchFamily="34" charset="0"/>
                <a:ea typeface="Times New Roman"/>
                <a:cs typeface="Arial" panose="020B0604020202020204" pitchFamily="34" charset="0"/>
                <a:sym typeface="Times New Roman"/>
              </a:endParaRPr>
            </a:p>
          </p:txBody>
        </p:sp>
        <p:sp>
          <p:nvSpPr>
            <p:cNvPr id="43" name="Google Shape;533;p31">
              <a:extLst>
                <a:ext uri="{FF2B5EF4-FFF2-40B4-BE49-F238E27FC236}">
                  <a16:creationId xmlns:a16="http://schemas.microsoft.com/office/drawing/2014/main" id="{80B868DA-ED2D-4ABB-01D0-77BE235B8ADE}"/>
                </a:ext>
              </a:extLst>
            </p:cNvPr>
            <p:cNvSpPr txBox="1"/>
            <p:nvPr/>
          </p:nvSpPr>
          <p:spPr>
            <a:xfrm>
              <a:off x="19269905" y="24005711"/>
              <a:ext cx="1203900" cy="253885"/>
            </a:xfrm>
            <a:prstGeom prst="rect">
              <a:avLst/>
            </a:prstGeom>
            <a:noFill/>
            <a:ln>
              <a:noFill/>
            </a:ln>
          </p:spPr>
          <p:txBody>
            <a:bodyPr spcFirstLastPara="1" wrap="square" lIns="68575" tIns="34275" rIns="68575" bIns="34275" anchor="t" anchorCtr="0">
              <a:spAutoFit/>
            </a:bodyPr>
            <a:lstStyle/>
            <a:p>
              <a:pPr algn="ctr" defTabSz="914400">
                <a:buClr>
                  <a:srgbClr val="000000"/>
                </a:buClr>
                <a:buSzPts val="900"/>
                <a:buFont typeface="Arial"/>
                <a:buNone/>
              </a:pPr>
              <a:r>
                <a:rPr lang="en" sz="1200" b="1" kern="0" dirty="0">
                  <a:solidFill>
                    <a:srgbClr val="202729"/>
                  </a:solidFill>
                  <a:latin typeface="Arial" panose="020B0604020202020204" pitchFamily="34" charset="0"/>
                  <a:ea typeface="Times New Roman"/>
                  <a:cs typeface="Arial" panose="020B0604020202020204" pitchFamily="34" charset="0"/>
                  <a:sym typeface="Times New Roman"/>
                </a:rPr>
                <a:t>Mid point</a:t>
              </a:r>
              <a:endParaRPr sz="1200" b="1" kern="0" dirty="0">
                <a:solidFill>
                  <a:srgbClr val="202729"/>
                </a:solidFill>
                <a:latin typeface="Arial" panose="020B0604020202020204" pitchFamily="34" charset="0"/>
                <a:ea typeface="Times New Roman"/>
                <a:cs typeface="Arial" panose="020B0604020202020204" pitchFamily="34" charset="0"/>
                <a:sym typeface="Times New Roman"/>
              </a:endParaRPr>
            </a:p>
          </p:txBody>
        </p:sp>
        <p:sp>
          <p:nvSpPr>
            <p:cNvPr id="44" name="Google Shape;534;p31">
              <a:extLst>
                <a:ext uri="{FF2B5EF4-FFF2-40B4-BE49-F238E27FC236}">
                  <a16:creationId xmlns:a16="http://schemas.microsoft.com/office/drawing/2014/main" id="{577886E0-D2AE-6798-2176-07F4D7CFCE1E}"/>
                </a:ext>
              </a:extLst>
            </p:cNvPr>
            <p:cNvSpPr txBox="1"/>
            <p:nvPr/>
          </p:nvSpPr>
          <p:spPr>
            <a:xfrm>
              <a:off x="19358377" y="25086057"/>
              <a:ext cx="1203900" cy="253885"/>
            </a:xfrm>
            <a:prstGeom prst="rect">
              <a:avLst/>
            </a:prstGeom>
            <a:noFill/>
            <a:ln>
              <a:noFill/>
            </a:ln>
          </p:spPr>
          <p:txBody>
            <a:bodyPr spcFirstLastPara="1" wrap="square" lIns="68575" tIns="34275" rIns="68575" bIns="34275" anchor="t" anchorCtr="0">
              <a:spAutoFit/>
            </a:bodyPr>
            <a:lstStyle/>
            <a:p>
              <a:pPr algn="ctr" defTabSz="914400">
                <a:buClr>
                  <a:srgbClr val="000000"/>
                </a:buClr>
                <a:buSzPts val="900"/>
                <a:buFont typeface="Arial"/>
                <a:buNone/>
              </a:pPr>
              <a:r>
                <a:rPr lang="en" sz="1200" b="1" kern="0" dirty="0">
                  <a:solidFill>
                    <a:srgbClr val="202729"/>
                  </a:solidFill>
                  <a:latin typeface="Arial" panose="020B0604020202020204" pitchFamily="34" charset="0"/>
                  <a:ea typeface="Times New Roman"/>
                  <a:cs typeface="Arial" panose="020B0604020202020204" pitchFamily="34" charset="0"/>
                  <a:sym typeface="Times New Roman"/>
                </a:rPr>
                <a:t>End point</a:t>
              </a:r>
              <a:endParaRPr sz="1200" b="1" kern="0" dirty="0">
                <a:solidFill>
                  <a:srgbClr val="202729"/>
                </a:solidFill>
                <a:latin typeface="Arial" panose="020B0604020202020204" pitchFamily="34" charset="0"/>
                <a:ea typeface="Times New Roman"/>
                <a:cs typeface="Arial" panose="020B0604020202020204" pitchFamily="34" charset="0"/>
                <a:sym typeface="Times New Roman"/>
              </a:endParaRPr>
            </a:p>
          </p:txBody>
        </p:sp>
        <p:graphicFrame>
          <p:nvGraphicFramePr>
            <p:cNvPr id="45" name="Google Shape;524;p31">
              <a:extLst>
                <a:ext uri="{FF2B5EF4-FFF2-40B4-BE49-F238E27FC236}">
                  <a16:creationId xmlns:a16="http://schemas.microsoft.com/office/drawing/2014/main" id="{FB61BDF6-BE04-4993-EE6E-253B2AFEB574}"/>
                </a:ext>
              </a:extLst>
            </p:cNvPr>
            <p:cNvGraphicFramePr/>
            <p:nvPr>
              <p:extLst>
                <p:ext uri="{D42A27DB-BD31-4B8C-83A1-F6EECF244321}">
                  <p14:modId xmlns:p14="http://schemas.microsoft.com/office/powerpoint/2010/main" val="2891190077"/>
                </p:ext>
              </p:extLst>
            </p:nvPr>
          </p:nvGraphicFramePr>
          <p:xfrm>
            <a:off x="15860590" y="27531455"/>
            <a:ext cx="2647403" cy="1127840"/>
          </p:xfrm>
          <a:graphic>
            <a:graphicData uri="http://schemas.openxmlformats.org/drawingml/2006/table">
              <a:tbl>
                <a:tblPr firstRow="1" bandRow="1">
                  <a:tableStyleId>{35758FB7-9AC5-4552-8A53-C91805E547FA}</a:tableStyleId>
                </a:tblPr>
                <a:tblGrid>
                  <a:gridCol w="1003017">
                    <a:extLst>
                      <a:ext uri="{9D8B030D-6E8A-4147-A177-3AD203B41FA5}">
                        <a16:colId xmlns:a16="http://schemas.microsoft.com/office/drawing/2014/main" val="20000"/>
                      </a:ext>
                    </a:extLst>
                  </a:gridCol>
                  <a:gridCol w="591259">
                    <a:extLst>
                      <a:ext uri="{9D8B030D-6E8A-4147-A177-3AD203B41FA5}">
                        <a16:colId xmlns:a16="http://schemas.microsoft.com/office/drawing/2014/main" val="20001"/>
                      </a:ext>
                    </a:extLst>
                  </a:gridCol>
                  <a:gridCol w="1053127">
                    <a:extLst>
                      <a:ext uri="{9D8B030D-6E8A-4147-A177-3AD203B41FA5}">
                        <a16:colId xmlns:a16="http://schemas.microsoft.com/office/drawing/2014/main" val="20002"/>
                      </a:ext>
                    </a:extLst>
                  </a:gridCol>
                </a:tblGrid>
                <a:tr h="253410">
                  <a:tc>
                    <a:txBody>
                      <a:bodyPr/>
                      <a:lstStyle>
                        <a:lvl1pPr marL="0" algn="l" defTabSz="3291840" rtl="0" eaLnBrk="1" latinLnBrk="0" hangingPunct="1">
                          <a:defRPr sz="6480" kern="1200">
                            <a:solidFill>
                              <a:schemeClr val="tx1"/>
                            </a:solidFill>
                            <a:latin typeface="Arial"/>
                          </a:defRPr>
                        </a:lvl1pPr>
                        <a:lvl2pPr marL="1645920" algn="l" defTabSz="3291840" rtl="0" eaLnBrk="1" latinLnBrk="0" hangingPunct="1">
                          <a:defRPr sz="6480" kern="1200">
                            <a:solidFill>
                              <a:schemeClr val="tx1"/>
                            </a:solidFill>
                            <a:latin typeface="Arial"/>
                          </a:defRPr>
                        </a:lvl2pPr>
                        <a:lvl3pPr marL="3291840" algn="l" defTabSz="3291840" rtl="0" eaLnBrk="1" latinLnBrk="0" hangingPunct="1">
                          <a:defRPr sz="6480" kern="1200">
                            <a:solidFill>
                              <a:schemeClr val="tx1"/>
                            </a:solidFill>
                            <a:latin typeface="Arial"/>
                          </a:defRPr>
                        </a:lvl3pPr>
                        <a:lvl4pPr marL="4937760" algn="l" defTabSz="3291840" rtl="0" eaLnBrk="1" latinLnBrk="0" hangingPunct="1">
                          <a:defRPr sz="6480" kern="1200">
                            <a:solidFill>
                              <a:schemeClr val="tx1"/>
                            </a:solidFill>
                            <a:latin typeface="Arial"/>
                          </a:defRPr>
                        </a:lvl4pPr>
                        <a:lvl5pPr marL="6583680" algn="l" defTabSz="3291840" rtl="0" eaLnBrk="1" latinLnBrk="0" hangingPunct="1">
                          <a:defRPr sz="6480" kern="1200">
                            <a:solidFill>
                              <a:schemeClr val="tx1"/>
                            </a:solidFill>
                            <a:latin typeface="Arial"/>
                          </a:defRPr>
                        </a:lvl5pPr>
                        <a:lvl6pPr marL="8229600" algn="l" defTabSz="3291840" rtl="0" eaLnBrk="1" latinLnBrk="0" hangingPunct="1">
                          <a:defRPr sz="6480" kern="1200">
                            <a:solidFill>
                              <a:schemeClr val="tx1"/>
                            </a:solidFill>
                            <a:latin typeface="Arial"/>
                          </a:defRPr>
                        </a:lvl6pPr>
                        <a:lvl7pPr marL="9875520" algn="l" defTabSz="3291840" rtl="0" eaLnBrk="1" latinLnBrk="0" hangingPunct="1">
                          <a:defRPr sz="6480" kern="1200">
                            <a:solidFill>
                              <a:schemeClr val="tx1"/>
                            </a:solidFill>
                            <a:latin typeface="Arial"/>
                          </a:defRPr>
                        </a:lvl7pPr>
                        <a:lvl8pPr marL="11521440" algn="l" defTabSz="3291840" rtl="0" eaLnBrk="1" latinLnBrk="0" hangingPunct="1">
                          <a:defRPr sz="6480" kern="1200">
                            <a:solidFill>
                              <a:schemeClr val="tx1"/>
                            </a:solidFill>
                            <a:latin typeface="Arial"/>
                          </a:defRPr>
                        </a:lvl8pPr>
                        <a:lvl9pPr marL="13167360" algn="l" defTabSz="3291840" rtl="0" eaLnBrk="1" latinLnBrk="0" hangingPunct="1">
                          <a:defRPr sz="6480" kern="1200">
                            <a:solidFill>
                              <a:schemeClr val="tx1"/>
                            </a:solidFill>
                            <a:latin typeface="Arial"/>
                          </a:defRPr>
                        </a:lvl9pPr>
                      </a:lstStyle>
                      <a:p>
                        <a:pPr marL="0" marR="0" lvl="0" indent="0" algn="ctr" rtl="0">
                          <a:lnSpc>
                            <a:spcPct val="100000"/>
                          </a:lnSpc>
                          <a:spcBef>
                            <a:spcPts val="0"/>
                          </a:spcBef>
                          <a:spcAft>
                            <a:spcPts val="0"/>
                          </a:spcAft>
                          <a:buClr>
                            <a:srgbClr val="000000"/>
                          </a:buClr>
                          <a:buSzPts val="1400"/>
                          <a:buFont typeface="Arial"/>
                          <a:buNone/>
                        </a:pPr>
                        <a:r>
                          <a:rPr lang="en" sz="1400" u="none" strike="noStrike" cap="none" dirty="0">
                            <a:sym typeface="Times New Roman"/>
                          </a:rPr>
                          <a:t>Timepoint</a:t>
                        </a:r>
                        <a:endParaRPr sz="1400" u="none" strike="noStrike" cap="none" dirty="0">
                          <a:latin typeface="Times New Roman"/>
                          <a:ea typeface="Times New Roman"/>
                          <a:cs typeface="Times New Roman"/>
                          <a:sym typeface="Times New Roman"/>
                        </a:endParaRPr>
                      </a:p>
                    </a:txBody>
                    <a:tcPr marL="68600" marR="68600" marT="34300" marB="34300"/>
                  </a:tc>
                  <a:tc>
                    <a:txBody>
                      <a:bodyPr/>
                      <a:lstStyle>
                        <a:lvl1pPr marL="0" algn="l" defTabSz="3291840" rtl="0" eaLnBrk="1" latinLnBrk="0" hangingPunct="1">
                          <a:defRPr sz="6480" kern="1200">
                            <a:solidFill>
                              <a:schemeClr val="tx1"/>
                            </a:solidFill>
                            <a:latin typeface="Arial"/>
                          </a:defRPr>
                        </a:lvl1pPr>
                        <a:lvl2pPr marL="1645920" algn="l" defTabSz="3291840" rtl="0" eaLnBrk="1" latinLnBrk="0" hangingPunct="1">
                          <a:defRPr sz="6480" kern="1200">
                            <a:solidFill>
                              <a:schemeClr val="tx1"/>
                            </a:solidFill>
                            <a:latin typeface="Arial"/>
                          </a:defRPr>
                        </a:lvl2pPr>
                        <a:lvl3pPr marL="3291840" algn="l" defTabSz="3291840" rtl="0" eaLnBrk="1" latinLnBrk="0" hangingPunct="1">
                          <a:defRPr sz="6480" kern="1200">
                            <a:solidFill>
                              <a:schemeClr val="tx1"/>
                            </a:solidFill>
                            <a:latin typeface="Arial"/>
                          </a:defRPr>
                        </a:lvl3pPr>
                        <a:lvl4pPr marL="4937760" algn="l" defTabSz="3291840" rtl="0" eaLnBrk="1" latinLnBrk="0" hangingPunct="1">
                          <a:defRPr sz="6480" kern="1200">
                            <a:solidFill>
                              <a:schemeClr val="tx1"/>
                            </a:solidFill>
                            <a:latin typeface="Arial"/>
                          </a:defRPr>
                        </a:lvl4pPr>
                        <a:lvl5pPr marL="6583680" algn="l" defTabSz="3291840" rtl="0" eaLnBrk="1" latinLnBrk="0" hangingPunct="1">
                          <a:defRPr sz="6480" kern="1200">
                            <a:solidFill>
                              <a:schemeClr val="tx1"/>
                            </a:solidFill>
                            <a:latin typeface="Arial"/>
                          </a:defRPr>
                        </a:lvl5pPr>
                        <a:lvl6pPr marL="8229600" algn="l" defTabSz="3291840" rtl="0" eaLnBrk="1" latinLnBrk="0" hangingPunct="1">
                          <a:defRPr sz="6480" kern="1200">
                            <a:solidFill>
                              <a:schemeClr val="tx1"/>
                            </a:solidFill>
                            <a:latin typeface="Arial"/>
                          </a:defRPr>
                        </a:lvl6pPr>
                        <a:lvl7pPr marL="9875520" algn="l" defTabSz="3291840" rtl="0" eaLnBrk="1" latinLnBrk="0" hangingPunct="1">
                          <a:defRPr sz="6480" kern="1200">
                            <a:solidFill>
                              <a:schemeClr val="tx1"/>
                            </a:solidFill>
                            <a:latin typeface="Arial"/>
                          </a:defRPr>
                        </a:lvl7pPr>
                        <a:lvl8pPr marL="11521440" algn="l" defTabSz="3291840" rtl="0" eaLnBrk="1" latinLnBrk="0" hangingPunct="1">
                          <a:defRPr sz="6480" kern="1200">
                            <a:solidFill>
                              <a:schemeClr val="tx1"/>
                            </a:solidFill>
                            <a:latin typeface="Arial"/>
                          </a:defRPr>
                        </a:lvl8pPr>
                        <a:lvl9pPr marL="13167360" algn="l" defTabSz="3291840" rtl="0" eaLnBrk="1" latinLnBrk="0" hangingPunct="1">
                          <a:defRPr sz="6480" kern="1200">
                            <a:solidFill>
                              <a:schemeClr val="tx1"/>
                            </a:solidFill>
                            <a:latin typeface="Arial"/>
                          </a:defRPr>
                        </a:lvl9pPr>
                      </a:lstStyle>
                      <a:p>
                        <a:pPr marL="0" marR="0" lvl="0" indent="0" algn="ctr" rtl="0">
                          <a:lnSpc>
                            <a:spcPct val="100000"/>
                          </a:lnSpc>
                          <a:spcBef>
                            <a:spcPts val="0"/>
                          </a:spcBef>
                          <a:spcAft>
                            <a:spcPts val="0"/>
                          </a:spcAft>
                          <a:buClr>
                            <a:srgbClr val="000000"/>
                          </a:buClr>
                          <a:buSzPts val="1400"/>
                          <a:buFont typeface="Arial"/>
                          <a:buNone/>
                        </a:pPr>
                        <a:r>
                          <a:rPr lang="en" sz="1400" u="none" strike="noStrike" cap="none">
                            <a:sym typeface="Times New Roman"/>
                          </a:rPr>
                          <a:t>Total</a:t>
                        </a:r>
                        <a:endParaRPr sz="1400" u="none" strike="noStrike" cap="none">
                          <a:latin typeface="Times New Roman"/>
                          <a:ea typeface="Times New Roman"/>
                          <a:cs typeface="Times New Roman"/>
                          <a:sym typeface="Times New Roman"/>
                        </a:endParaRPr>
                      </a:p>
                    </a:txBody>
                    <a:tcPr marL="68600" marR="68600" marT="34300" marB="34300"/>
                  </a:tc>
                  <a:tc>
                    <a:txBody>
                      <a:bodyPr/>
                      <a:lstStyle>
                        <a:lvl1pPr marL="0" algn="l" defTabSz="3291840" rtl="0" eaLnBrk="1" latinLnBrk="0" hangingPunct="1">
                          <a:defRPr sz="6480" kern="1200">
                            <a:solidFill>
                              <a:schemeClr val="tx1"/>
                            </a:solidFill>
                            <a:latin typeface="Arial"/>
                          </a:defRPr>
                        </a:lvl1pPr>
                        <a:lvl2pPr marL="1645920" algn="l" defTabSz="3291840" rtl="0" eaLnBrk="1" latinLnBrk="0" hangingPunct="1">
                          <a:defRPr sz="6480" kern="1200">
                            <a:solidFill>
                              <a:schemeClr val="tx1"/>
                            </a:solidFill>
                            <a:latin typeface="Arial"/>
                          </a:defRPr>
                        </a:lvl2pPr>
                        <a:lvl3pPr marL="3291840" algn="l" defTabSz="3291840" rtl="0" eaLnBrk="1" latinLnBrk="0" hangingPunct="1">
                          <a:defRPr sz="6480" kern="1200">
                            <a:solidFill>
                              <a:schemeClr val="tx1"/>
                            </a:solidFill>
                            <a:latin typeface="Arial"/>
                          </a:defRPr>
                        </a:lvl3pPr>
                        <a:lvl4pPr marL="4937760" algn="l" defTabSz="3291840" rtl="0" eaLnBrk="1" latinLnBrk="0" hangingPunct="1">
                          <a:defRPr sz="6480" kern="1200">
                            <a:solidFill>
                              <a:schemeClr val="tx1"/>
                            </a:solidFill>
                            <a:latin typeface="Arial"/>
                          </a:defRPr>
                        </a:lvl4pPr>
                        <a:lvl5pPr marL="6583680" algn="l" defTabSz="3291840" rtl="0" eaLnBrk="1" latinLnBrk="0" hangingPunct="1">
                          <a:defRPr sz="6480" kern="1200">
                            <a:solidFill>
                              <a:schemeClr val="tx1"/>
                            </a:solidFill>
                            <a:latin typeface="Arial"/>
                          </a:defRPr>
                        </a:lvl5pPr>
                        <a:lvl6pPr marL="8229600" algn="l" defTabSz="3291840" rtl="0" eaLnBrk="1" latinLnBrk="0" hangingPunct="1">
                          <a:defRPr sz="6480" kern="1200">
                            <a:solidFill>
                              <a:schemeClr val="tx1"/>
                            </a:solidFill>
                            <a:latin typeface="Arial"/>
                          </a:defRPr>
                        </a:lvl6pPr>
                        <a:lvl7pPr marL="9875520" algn="l" defTabSz="3291840" rtl="0" eaLnBrk="1" latinLnBrk="0" hangingPunct="1">
                          <a:defRPr sz="6480" kern="1200">
                            <a:solidFill>
                              <a:schemeClr val="tx1"/>
                            </a:solidFill>
                            <a:latin typeface="Arial"/>
                          </a:defRPr>
                        </a:lvl7pPr>
                        <a:lvl8pPr marL="11521440" algn="l" defTabSz="3291840" rtl="0" eaLnBrk="1" latinLnBrk="0" hangingPunct="1">
                          <a:defRPr sz="6480" kern="1200">
                            <a:solidFill>
                              <a:schemeClr val="tx1"/>
                            </a:solidFill>
                            <a:latin typeface="Arial"/>
                          </a:defRPr>
                        </a:lvl8pPr>
                        <a:lvl9pPr marL="13167360" algn="l" defTabSz="3291840" rtl="0" eaLnBrk="1" latinLnBrk="0" hangingPunct="1">
                          <a:defRPr sz="6480" kern="1200">
                            <a:solidFill>
                              <a:schemeClr val="tx1"/>
                            </a:solidFill>
                            <a:latin typeface="Arial"/>
                          </a:defRPr>
                        </a:lvl9pPr>
                      </a:lstStyle>
                      <a:p>
                        <a:pPr marL="0" marR="0" lvl="0" indent="0" algn="ctr" rtl="0">
                          <a:lnSpc>
                            <a:spcPct val="100000"/>
                          </a:lnSpc>
                          <a:spcBef>
                            <a:spcPts val="0"/>
                          </a:spcBef>
                          <a:spcAft>
                            <a:spcPts val="0"/>
                          </a:spcAft>
                          <a:buClr>
                            <a:srgbClr val="000000"/>
                          </a:buClr>
                          <a:buSzPts val="1400"/>
                          <a:buFont typeface="Arial"/>
                          <a:buNone/>
                        </a:pPr>
                        <a:r>
                          <a:rPr lang="en" sz="1400" u="none" strike="noStrike" cap="none">
                            <a:sym typeface="Times New Roman"/>
                          </a:rPr>
                          <a:t>Significant</a:t>
                        </a:r>
                        <a:endParaRPr sz="1400" u="none" strike="noStrike" cap="none">
                          <a:latin typeface="Times New Roman"/>
                          <a:ea typeface="Times New Roman"/>
                          <a:cs typeface="Times New Roman"/>
                          <a:sym typeface="Times New Roman"/>
                        </a:endParaRPr>
                      </a:p>
                    </a:txBody>
                    <a:tcPr marL="68600" marR="68600" marT="34300" marB="34300"/>
                  </a:tc>
                  <a:extLst>
                    <a:ext uri="{0D108BD9-81ED-4DB2-BD59-A6C34878D82A}">
                      <a16:rowId xmlns:a16="http://schemas.microsoft.com/office/drawing/2014/main" val="10000"/>
                    </a:ext>
                  </a:extLst>
                </a:tr>
                <a:tr h="232546">
                  <a:tc>
                    <a:txBody>
                      <a:bodyPr/>
                      <a:lstStyle>
                        <a:lvl1pPr marL="0" algn="l" defTabSz="3291840" rtl="0" eaLnBrk="1" latinLnBrk="0" hangingPunct="1">
                          <a:defRPr sz="6480" kern="1200">
                            <a:solidFill>
                              <a:schemeClr val="tx1"/>
                            </a:solidFill>
                            <a:latin typeface="Arial"/>
                          </a:defRPr>
                        </a:lvl1pPr>
                        <a:lvl2pPr marL="1645920" algn="l" defTabSz="3291840" rtl="0" eaLnBrk="1" latinLnBrk="0" hangingPunct="1">
                          <a:defRPr sz="6480" kern="1200">
                            <a:solidFill>
                              <a:schemeClr val="tx1"/>
                            </a:solidFill>
                            <a:latin typeface="Arial"/>
                          </a:defRPr>
                        </a:lvl2pPr>
                        <a:lvl3pPr marL="3291840" algn="l" defTabSz="3291840" rtl="0" eaLnBrk="1" latinLnBrk="0" hangingPunct="1">
                          <a:defRPr sz="6480" kern="1200">
                            <a:solidFill>
                              <a:schemeClr val="tx1"/>
                            </a:solidFill>
                            <a:latin typeface="Arial"/>
                          </a:defRPr>
                        </a:lvl3pPr>
                        <a:lvl4pPr marL="4937760" algn="l" defTabSz="3291840" rtl="0" eaLnBrk="1" latinLnBrk="0" hangingPunct="1">
                          <a:defRPr sz="6480" kern="1200">
                            <a:solidFill>
                              <a:schemeClr val="tx1"/>
                            </a:solidFill>
                            <a:latin typeface="Arial"/>
                          </a:defRPr>
                        </a:lvl4pPr>
                        <a:lvl5pPr marL="6583680" algn="l" defTabSz="3291840" rtl="0" eaLnBrk="1" latinLnBrk="0" hangingPunct="1">
                          <a:defRPr sz="6480" kern="1200">
                            <a:solidFill>
                              <a:schemeClr val="tx1"/>
                            </a:solidFill>
                            <a:latin typeface="Arial"/>
                          </a:defRPr>
                        </a:lvl5pPr>
                        <a:lvl6pPr marL="8229600" algn="l" defTabSz="3291840" rtl="0" eaLnBrk="1" latinLnBrk="0" hangingPunct="1">
                          <a:defRPr sz="6480" kern="1200">
                            <a:solidFill>
                              <a:schemeClr val="tx1"/>
                            </a:solidFill>
                            <a:latin typeface="Arial"/>
                          </a:defRPr>
                        </a:lvl6pPr>
                        <a:lvl7pPr marL="9875520" algn="l" defTabSz="3291840" rtl="0" eaLnBrk="1" latinLnBrk="0" hangingPunct="1">
                          <a:defRPr sz="6480" kern="1200">
                            <a:solidFill>
                              <a:schemeClr val="tx1"/>
                            </a:solidFill>
                            <a:latin typeface="Arial"/>
                          </a:defRPr>
                        </a:lvl7pPr>
                        <a:lvl8pPr marL="11521440" algn="l" defTabSz="3291840" rtl="0" eaLnBrk="1" latinLnBrk="0" hangingPunct="1">
                          <a:defRPr sz="6480" kern="1200">
                            <a:solidFill>
                              <a:schemeClr val="tx1"/>
                            </a:solidFill>
                            <a:latin typeface="Arial"/>
                          </a:defRPr>
                        </a:lvl8pPr>
                        <a:lvl9pPr marL="13167360" algn="l" defTabSz="3291840" rtl="0" eaLnBrk="1" latinLnBrk="0" hangingPunct="1">
                          <a:defRPr sz="6480" kern="1200">
                            <a:solidFill>
                              <a:schemeClr val="tx1"/>
                            </a:solidFill>
                            <a:latin typeface="Arial"/>
                          </a:defRPr>
                        </a:lvl9pPr>
                      </a:lstStyle>
                      <a:p>
                        <a:pPr marL="0" marR="0" lvl="0" indent="0" algn="ctr" rtl="0">
                          <a:lnSpc>
                            <a:spcPct val="100000"/>
                          </a:lnSpc>
                          <a:spcBef>
                            <a:spcPts val="0"/>
                          </a:spcBef>
                          <a:spcAft>
                            <a:spcPts val="0"/>
                          </a:spcAft>
                          <a:buClr>
                            <a:srgbClr val="000000"/>
                          </a:buClr>
                          <a:buSzPts val="1400"/>
                          <a:buFont typeface="Arial"/>
                          <a:buNone/>
                        </a:pPr>
                        <a:r>
                          <a:rPr lang="en" sz="1400" u="none" strike="noStrike" cap="none" dirty="0">
                            <a:sym typeface="Times New Roman"/>
                          </a:rPr>
                          <a:t>Start point</a:t>
                        </a:r>
                        <a:endParaRPr sz="1400" u="none" strike="noStrike" cap="none" dirty="0">
                          <a:latin typeface="Times New Roman"/>
                          <a:ea typeface="Times New Roman"/>
                          <a:cs typeface="Times New Roman"/>
                          <a:sym typeface="Times New Roman"/>
                        </a:endParaRPr>
                      </a:p>
                    </a:txBody>
                    <a:tcPr marL="68600" marR="68600" marT="34300" marB="34300"/>
                  </a:tc>
                  <a:tc>
                    <a:txBody>
                      <a:bodyPr/>
                      <a:lstStyle>
                        <a:lvl1pPr marL="0" algn="l" defTabSz="3291840" rtl="0" eaLnBrk="1" latinLnBrk="0" hangingPunct="1">
                          <a:defRPr sz="6480" kern="1200">
                            <a:solidFill>
                              <a:schemeClr val="tx1"/>
                            </a:solidFill>
                            <a:latin typeface="Arial"/>
                          </a:defRPr>
                        </a:lvl1pPr>
                        <a:lvl2pPr marL="1645920" algn="l" defTabSz="3291840" rtl="0" eaLnBrk="1" latinLnBrk="0" hangingPunct="1">
                          <a:defRPr sz="6480" kern="1200">
                            <a:solidFill>
                              <a:schemeClr val="tx1"/>
                            </a:solidFill>
                            <a:latin typeface="Arial"/>
                          </a:defRPr>
                        </a:lvl2pPr>
                        <a:lvl3pPr marL="3291840" algn="l" defTabSz="3291840" rtl="0" eaLnBrk="1" latinLnBrk="0" hangingPunct="1">
                          <a:defRPr sz="6480" kern="1200">
                            <a:solidFill>
                              <a:schemeClr val="tx1"/>
                            </a:solidFill>
                            <a:latin typeface="Arial"/>
                          </a:defRPr>
                        </a:lvl3pPr>
                        <a:lvl4pPr marL="4937760" algn="l" defTabSz="3291840" rtl="0" eaLnBrk="1" latinLnBrk="0" hangingPunct="1">
                          <a:defRPr sz="6480" kern="1200">
                            <a:solidFill>
                              <a:schemeClr val="tx1"/>
                            </a:solidFill>
                            <a:latin typeface="Arial"/>
                          </a:defRPr>
                        </a:lvl4pPr>
                        <a:lvl5pPr marL="6583680" algn="l" defTabSz="3291840" rtl="0" eaLnBrk="1" latinLnBrk="0" hangingPunct="1">
                          <a:defRPr sz="6480" kern="1200">
                            <a:solidFill>
                              <a:schemeClr val="tx1"/>
                            </a:solidFill>
                            <a:latin typeface="Arial"/>
                          </a:defRPr>
                        </a:lvl5pPr>
                        <a:lvl6pPr marL="8229600" algn="l" defTabSz="3291840" rtl="0" eaLnBrk="1" latinLnBrk="0" hangingPunct="1">
                          <a:defRPr sz="6480" kern="1200">
                            <a:solidFill>
                              <a:schemeClr val="tx1"/>
                            </a:solidFill>
                            <a:latin typeface="Arial"/>
                          </a:defRPr>
                        </a:lvl6pPr>
                        <a:lvl7pPr marL="9875520" algn="l" defTabSz="3291840" rtl="0" eaLnBrk="1" latinLnBrk="0" hangingPunct="1">
                          <a:defRPr sz="6480" kern="1200">
                            <a:solidFill>
                              <a:schemeClr val="tx1"/>
                            </a:solidFill>
                            <a:latin typeface="Arial"/>
                          </a:defRPr>
                        </a:lvl7pPr>
                        <a:lvl8pPr marL="11521440" algn="l" defTabSz="3291840" rtl="0" eaLnBrk="1" latinLnBrk="0" hangingPunct="1">
                          <a:defRPr sz="6480" kern="1200">
                            <a:solidFill>
                              <a:schemeClr val="tx1"/>
                            </a:solidFill>
                            <a:latin typeface="Arial"/>
                          </a:defRPr>
                        </a:lvl8pPr>
                        <a:lvl9pPr marL="13167360" algn="l" defTabSz="3291840" rtl="0" eaLnBrk="1" latinLnBrk="0" hangingPunct="1">
                          <a:defRPr sz="6480" kern="1200">
                            <a:solidFill>
                              <a:schemeClr val="tx1"/>
                            </a:solidFill>
                            <a:latin typeface="Arial"/>
                          </a:defRPr>
                        </a:lvl9pPr>
                      </a:lstStyle>
                      <a:p>
                        <a:pPr marL="0" marR="0" lvl="0" indent="0" algn="ctr" rtl="0">
                          <a:lnSpc>
                            <a:spcPct val="100000"/>
                          </a:lnSpc>
                          <a:spcBef>
                            <a:spcPts val="0"/>
                          </a:spcBef>
                          <a:spcAft>
                            <a:spcPts val="0"/>
                          </a:spcAft>
                          <a:buClr>
                            <a:srgbClr val="000000"/>
                          </a:buClr>
                          <a:buSzPts val="1400"/>
                          <a:buFont typeface="Arial"/>
                          <a:buNone/>
                        </a:pPr>
                        <a:r>
                          <a:rPr lang="en" sz="1400" u="none" strike="noStrike" cap="none">
                            <a:sym typeface="Times New Roman"/>
                          </a:rPr>
                          <a:t>61</a:t>
                        </a:r>
                        <a:endParaRPr sz="1400" u="none" strike="noStrike" cap="none">
                          <a:latin typeface="Times New Roman"/>
                          <a:ea typeface="Times New Roman"/>
                          <a:cs typeface="Times New Roman"/>
                          <a:sym typeface="Times New Roman"/>
                        </a:endParaRPr>
                      </a:p>
                    </a:txBody>
                    <a:tcPr marL="68600" marR="68600" marT="34300" marB="34300"/>
                  </a:tc>
                  <a:tc>
                    <a:txBody>
                      <a:bodyPr/>
                      <a:lstStyle>
                        <a:lvl1pPr marL="0" algn="l" defTabSz="3291840" rtl="0" eaLnBrk="1" latinLnBrk="0" hangingPunct="1">
                          <a:defRPr sz="6480" kern="1200">
                            <a:solidFill>
                              <a:schemeClr val="tx1"/>
                            </a:solidFill>
                            <a:latin typeface="Arial"/>
                          </a:defRPr>
                        </a:lvl1pPr>
                        <a:lvl2pPr marL="1645920" algn="l" defTabSz="3291840" rtl="0" eaLnBrk="1" latinLnBrk="0" hangingPunct="1">
                          <a:defRPr sz="6480" kern="1200">
                            <a:solidFill>
                              <a:schemeClr val="tx1"/>
                            </a:solidFill>
                            <a:latin typeface="Arial"/>
                          </a:defRPr>
                        </a:lvl2pPr>
                        <a:lvl3pPr marL="3291840" algn="l" defTabSz="3291840" rtl="0" eaLnBrk="1" latinLnBrk="0" hangingPunct="1">
                          <a:defRPr sz="6480" kern="1200">
                            <a:solidFill>
                              <a:schemeClr val="tx1"/>
                            </a:solidFill>
                            <a:latin typeface="Arial"/>
                          </a:defRPr>
                        </a:lvl3pPr>
                        <a:lvl4pPr marL="4937760" algn="l" defTabSz="3291840" rtl="0" eaLnBrk="1" latinLnBrk="0" hangingPunct="1">
                          <a:defRPr sz="6480" kern="1200">
                            <a:solidFill>
                              <a:schemeClr val="tx1"/>
                            </a:solidFill>
                            <a:latin typeface="Arial"/>
                          </a:defRPr>
                        </a:lvl4pPr>
                        <a:lvl5pPr marL="6583680" algn="l" defTabSz="3291840" rtl="0" eaLnBrk="1" latinLnBrk="0" hangingPunct="1">
                          <a:defRPr sz="6480" kern="1200">
                            <a:solidFill>
                              <a:schemeClr val="tx1"/>
                            </a:solidFill>
                            <a:latin typeface="Arial"/>
                          </a:defRPr>
                        </a:lvl5pPr>
                        <a:lvl6pPr marL="8229600" algn="l" defTabSz="3291840" rtl="0" eaLnBrk="1" latinLnBrk="0" hangingPunct="1">
                          <a:defRPr sz="6480" kern="1200">
                            <a:solidFill>
                              <a:schemeClr val="tx1"/>
                            </a:solidFill>
                            <a:latin typeface="Arial"/>
                          </a:defRPr>
                        </a:lvl6pPr>
                        <a:lvl7pPr marL="9875520" algn="l" defTabSz="3291840" rtl="0" eaLnBrk="1" latinLnBrk="0" hangingPunct="1">
                          <a:defRPr sz="6480" kern="1200">
                            <a:solidFill>
                              <a:schemeClr val="tx1"/>
                            </a:solidFill>
                            <a:latin typeface="Arial"/>
                          </a:defRPr>
                        </a:lvl7pPr>
                        <a:lvl8pPr marL="11521440" algn="l" defTabSz="3291840" rtl="0" eaLnBrk="1" latinLnBrk="0" hangingPunct="1">
                          <a:defRPr sz="6480" kern="1200">
                            <a:solidFill>
                              <a:schemeClr val="tx1"/>
                            </a:solidFill>
                            <a:latin typeface="Arial"/>
                          </a:defRPr>
                        </a:lvl8pPr>
                        <a:lvl9pPr marL="13167360" algn="l" defTabSz="3291840" rtl="0" eaLnBrk="1" latinLnBrk="0" hangingPunct="1">
                          <a:defRPr sz="6480" kern="1200">
                            <a:solidFill>
                              <a:schemeClr val="tx1"/>
                            </a:solidFill>
                            <a:latin typeface="Arial"/>
                          </a:defRPr>
                        </a:lvl9pPr>
                      </a:lstStyle>
                      <a:p>
                        <a:pPr marL="0" marR="0" lvl="0" indent="0" algn="ctr" rtl="0">
                          <a:lnSpc>
                            <a:spcPct val="100000"/>
                          </a:lnSpc>
                          <a:spcBef>
                            <a:spcPts val="0"/>
                          </a:spcBef>
                          <a:spcAft>
                            <a:spcPts val="0"/>
                          </a:spcAft>
                          <a:buClr>
                            <a:srgbClr val="000000"/>
                          </a:buClr>
                          <a:buSzPts val="1400"/>
                          <a:buFont typeface="Arial"/>
                          <a:buNone/>
                        </a:pPr>
                        <a:r>
                          <a:rPr lang="en" sz="1400" u="none" strike="noStrike" cap="none">
                            <a:sym typeface="Times New Roman"/>
                          </a:rPr>
                          <a:t>36</a:t>
                        </a:r>
                        <a:endParaRPr sz="1400" u="none" strike="noStrike" cap="none">
                          <a:latin typeface="Times New Roman"/>
                          <a:ea typeface="Times New Roman"/>
                          <a:cs typeface="Times New Roman"/>
                          <a:sym typeface="Times New Roman"/>
                        </a:endParaRPr>
                      </a:p>
                    </a:txBody>
                    <a:tcPr marL="68600" marR="68600" marT="34300" marB="34300"/>
                  </a:tc>
                  <a:extLst>
                    <a:ext uri="{0D108BD9-81ED-4DB2-BD59-A6C34878D82A}">
                      <a16:rowId xmlns:a16="http://schemas.microsoft.com/office/drawing/2014/main" val="10001"/>
                    </a:ext>
                  </a:extLst>
                </a:tr>
                <a:tr h="232546">
                  <a:tc>
                    <a:txBody>
                      <a:bodyPr/>
                      <a:lstStyle>
                        <a:lvl1pPr marL="0" algn="l" defTabSz="3291840" rtl="0" eaLnBrk="1" latinLnBrk="0" hangingPunct="1">
                          <a:defRPr sz="6480" kern="1200">
                            <a:solidFill>
                              <a:schemeClr val="tx1"/>
                            </a:solidFill>
                            <a:latin typeface="Arial"/>
                          </a:defRPr>
                        </a:lvl1pPr>
                        <a:lvl2pPr marL="1645920" algn="l" defTabSz="3291840" rtl="0" eaLnBrk="1" latinLnBrk="0" hangingPunct="1">
                          <a:defRPr sz="6480" kern="1200">
                            <a:solidFill>
                              <a:schemeClr val="tx1"/>
                            </a:solidFill>
                            <a:latin typeface="Arial"/>
                          </a:defRPr>
                        </a:lvl2pPr>
                        <a:lvl3pPr marL="3291840" algn="l" defTabSz="3291840" rtl="0" eaLnBrk="1" latinLnBrk="0" hangingPunct="1">
                          <a:defRPr sz="6480" kern="1200">
                            <a:solidFill>
                              <a:schemeClr val="tx1"/>
                            </a:solidFill>
                            <a:latin typeface="Arial"/>
                          </a:defRPr>
                        </a:lvl3pPr>
                        <a:lvl4pPr marL="4937760" algn="l" defTabSz="3291840" rtl="0" eaLnBrk="1" latinLnBrk="0" hangingPunct="1">
                          <a:defRPr sz="6480" kern="1200">
                            <a:solidFill>
                              <a:schemeClr val="tx1"/>
                            </a:solidFill>
                            <a:latin typeface="Arial"/>
                          </a:defRPr>
                        </a:lvl4pPr>
                        <a:lvl5pPr marL="6583680" algn="l" defTabSz="3291840" rtl="0" eaLnBrk="1" latinLnBrk="0" hangingPunct="1">
                          <a:defRPr sz="6480" kern="1200">
                            <a:solidFill>
                              <a:schemeClr val="tx1"/>
                            </a:solidFill>
                            <a:latin typeface="Arial"/>
                          </a:defRPr>
                        </a:lvl5pPr>
                        <a:lvl6pPr marL="8229600" algn="l" defTabSz="3291840" rtl="0" eaLnBrk="1" latinLnBrk="0" hangingPunct="1">
                          <a:defRPr sz="6480" kern="1200">
                            <a:solidFill>
                              <a:schemeClr val="tx1"/>
                            </a:solidFill>
                            <a:latin typeface="Arial"/>
                          </a:defRPr>
                        </a:lvl6pPr>
                        <a:lvl7pPr marL="9875520" algn="l" defTabSz="3291840" rtl="0" eaLnBrk="1" latinLnBrk="0" hangingPunct="1">
                          <a:defRPr sz="6480" kern="1200">
                            <a:solidFill>
                              <a:schemeClr val="tx1"/>
                            </a:solidFill>
                            <a:latin typeface="Arial"/>
                          </a:defRPr>
                        </a:lvl7pPr>
                        <a:lvl8pPr marL="11521440" algn="l" defTabSz="3291840" rtl="0" eaLnBrk="1" latinLnBrk="0" hangingPunct="1">
                          <a:defRPr sz="6480" kern="1200">
                            <a:solidFill>
                              <a:schemeClr val="tx1"/>
                            </a:solidFill>
                            <a:latin typeface="Arial"/>
                          </a:defRPr>
                        </a:lvl8pPr>
                        <a:lvl9pPr marL="13167360" algn="l" defTabSz="3291840" rtl="0" eaLnBrk="1" latinLnBrk="0" hangingPunct="1">
                          <a:defRPr sz="6480" kern="1200">
                            <a:solidFill>
                              <a:schemeClr val="tx1"/>
                            </a:solidFill>
                            <a:latin typeface="Arial"/>
                          </a:defRPr>
                        </a:lvl9pPr>
                      </a:lstStyle>
                      <a:p>
                        <a:pPr marL="0" marR="0" lvl="0" indent="0" algn="ctr" rtl="0">
                          <a:lnSpc>
                            <a:spcPct val="100000"/>
                          </a:lnSpc>
                          <a:spcBef>
                            <a:spcPts val="0"/>
                          </a:spcBef>
                          <a:spcAft>
                            <a:spcPts val="0"/>
                          </a:spcAft>
                          <a:buClr>
                            <a:srgbClr val="000000"/>
                          </a:buClr>
                          <a:buSzPts val="1400"/>
                          <a:buFont typeface="Arial"/>
                          <a:buNone/>
                        </a:pPr>
                        <a:r>
                          <a:rPr lang="en" sz="1400" u="none" strike="noStrike" cap="none">
                            <a:sym typeface="Times New Roman"/>
                          </a:rPr>
                          <a:t>Mid point</a:t>
                        </a:r>
                        <a:endParaRPr sz="1400" u="none" strike="noStrike" cap="none">
                          <a:latin typeface="Times New Roman"/>
                          <a:ea typeface="Times New Roman"/>
                          <a:cs typeface="Times New Roman"/>
                          <a:sym typeface="Times New Roman"/>
                        </a:endParaRPr>
                      </a:p>
                    </a:txBody>
                    <a:tcPr marL="68600" marR="68600" marT="34300" marB="34300"/>
                  </a:tc>
                  <a:tc>
                    <a:txBody>
                      <a:bodyPr/>
                      <a:lstStyle>
                        <a:lvl1pPr marL="0" algn="l" defTabSz="3291840" rtl="0" eaLnBrk="1" latinLnBrk="0" hangingPunct="1">
                          <a:defRPr sz="6480" kern="1200">
                            <a:solidFill>
                              <a:schemeClr val="tx1"/>
                            </a:solidFill>
                            <a:latin typeface="Arial"/>
                          </a:defRPr>
                        </a:lvl1pPr>
                        <a:lvl2pPr marL="1645920" algn="l" defTabSz="3291840" rtl="0" eaLnBrk="1" latinLnBrk="0" hangingPunct="1">
                          <a:defRPr sz="6480" kern="1200">
                            <a:solidFill>
                              <a:schemeClr val="tx1"/>
                            </a:solidFill>
                            <a:latin typeface="Arial"/>
                          </a:defRPr>
                        </a:lvl2pPr>
                        <a:lvl3pPr marL="3291840" algn="l" defTabSz="3291840" rtl="0" eaLnBrk="1" latinLnBrk="0" hangingPunct="1">
                          <a:defRPr sz="6480" kern="1200">
                            <a:solidFill>
                              <a:schemeClr val="tx1"/>
                            </a:solidFill>
                            <a:latin typeface="Arial"/>
                          </a:defRPr>
                        </a:lvl3pPr>
                        <a:lvl4pPr marL="4937760" algn="l" defTabSz="3291840" rtl="0" eaLnBrk="1" latinLnBrk="0" hangingPunct="1">
                          <a:defRPr sz="6480" kern="1200">
                            <a:solidFill>
                              <a:schemeClr val="tx1"/>
                            </a:solidFill>
                            <a:latin typeface="Arial"/>
                          </a:defRPr>
                        </a:lvl4pPr>
                        <a:lvl5pPr marL="6583680" algn="l" defTabSz="3291840" rtl="0" eaLnBrk="1" latinLnBrk="0" hangingPunct="1">
                          <a:defRPr sz="6480" kern="1200">
                            <a:solidFill>
                              <a:schemeClr val="tx1"/>
                            </a:solidFill>
                            <a:latin typeface="Arial"/>
                          </a:defRPr>
                        </a:lvl5pPr>
                        <a:lvl6pPr marL="8229600" algn="l" defTabSz="3291840" rtl="0" eaLnBrk="1" latinLnBrk="0" hangingPunct="1">
                          <a:defRPr sz="6480" kern="1200">
                            <a:solidFill>
                              <a:schemeClr val="tx1"/>
                            </a:solidFill>
                            <a:latin typeface="Arial"/>
                          </a:defRPr>
                        </a:lvl6pPr>
                        <a:lvl7pPr marL="9875520" algn="l" defTabSz="3291840" rtl="0" eaLnBrk="1" latinLnBrk="0" hangingPunct="1">
                          <a:defRPr sz="6480" kern="1200">
                            <a:solidFill>
                              <a:schemeClr val="tx1"/>
                            </a:solidFill>
                            <a:latin typeface="Arial"/>
                          </a:defRPr>
                        </a:lvl7pPr>
                        <a:lvl8pPr marL="11521440" algn="l" defTabSz="3291840" rtl="0" eaLnBrk="1" latinLnBrk="0" hangingPunct="1">
                          <a:defRPr sz="6480" kern="1200">
                            <a:solidFill>
                              <a:schemeClr val="tx1"/>
                            </a:solidFill>
                            <a:latin typeface="Arial"/>
                          </a:defRPr>
                        </a:lvl8pPr>
                        <a:lvl9pPr marL="13167360" algn="l" defTabSz="3291840" rtl="0" eaLnBrk="1" latinLnBrk="0" hangingPunct="1">
                          <a:defRPr sz="6480" kern="1200">
                            <a:solidFill>
                              <a:schemeClr val="tx1"/>
                            </a:solidFill>
                            <a:latin typeface="Arial"/>
                          </a:defRPr>
                        </a:lvl9pPr>
                      </a:lstStyle>
                      <a:p>
                        <a:pPr marL="0" marR="0" lvl="0" indent="0" algn="ctr" rtl="0">
                          <a:lnSpc>
                            <a:spcPct val="100000"/>
                          </a:lnSpc>
                          <a:spcBef>
                            <a:spcPts val="0"/>
                          </a:spcBef>
                          <a:spcAft>
                            <a:spcPts val="0"/>
                          </a:spcAft>
                          <a:buClr>
                            <a:srgbClr val="000000"/>
                          </a:buClr>
                          <a:buSzPts val="1400"/>
                          <a:buFont typeface="Arial"/>
                          <a:buNone/>
                        </a:pPr>
                        <a:r>
                          <a:rPr lang="en" sz="1400" u="none" strike="noStrike" cap="none">
                            <a:sym typeface="Times New Roman"/>
                          </a:rPr>
                          <a:t>61</a:t>
                        </a:r>
                        <a:endParaRPr sz="1400" u="none" strike="noStrike" cap="none">
                          <a:latin typeface="Times New Roman"/>
                          <a:ea typeface="Times New Roman"/>
                          <a:cs typeface="Times New Roman"/>
                          <a:sym typeface="Times New Roman"/>
                        </a:endParaRPr>
                      </a:p>
                    </a:txBody>
                    <a:tcPr marL="68600" marR="68600" marT="34300" marB="34300"/>
                  </a:tc>
                  <a:tc>
                    <a:txBody>
                      <a:bodyPr/>
                      <a:lstStyle>
                        <a:lvl1pPr marL="0" algn="l" defTabSz="3291840" rtl="0" eaLnBrk="1" latinLnBrk="0" hangingPunct="1">
                          <a:defRPr sz="6480" kern="1200">
                            <a:solidFill>
                              <a:schemeClr val="tx1"/>
                            </a:solidFill>
                            <a:latin typeface="Arial"/>
                          </a:defRPr>
                        </a:lvl1pPr>
                        <a:lvl2pPr marL="1645920" algn="l" defTabSz="3291840" rtl="0" eaLnBrk="1" latinLnBrk="0" hangingPunct="1">
                          <a:defRPr sz="6480" kern="1200">
                            <a:solidFill>
                              <a:schemeClr val="tx1"/>
                            </a:solidFill>
                            <a:latin typeface="Arial"/>
                          </a:defRPr>
                        </a:lvl2pPr>
                        <a:lvl3pPr marL="3291840" algn="l" defTabSz="3291840" rtl="0" eaLnBrk="1" latinLnBrk="0" hangingPunct="1">
                          <a:defRPr sz="6480" kern="1200">
                            <a:solidFill>
                              <a:schemeClr val="tx1"/>
                            </a:solidFill>
                            <a:latin typeface="Arial"/>
                          </a:defRPr>
                        </a:lvl3pPr>
                        <a:lvl4pPr marL="4937760" algn="l" defTabSz="3291840" rtl="0" eaLnBrk="1" latinLnBrk="0" hangingPunct="1">
                          <a:defRPr sz="6480" kern="1200">
                            <a:solidFill>
                              <a:schemeClr val="tx1"/>
                            </a:solidFill>
                            <a:latin typeface="Arial"/>
                          </a:defRPr>
                        </a:lvl4pPr>
                        <a:lvl5pPr marL="6583680" algn="l" defTabSz="3291840" rtl="0" eaLnBrk="1" latinLnBrk="0" hangingPunct="1">
                          <a:defRPr sz="6480" kern="1200">
                            <a:solidFill>
                              <a:schemeClr val="tx1"/>
                            </a:solidFill>
                            <a:latin typeface="Arial"/>
                          </a:defRPr>
                        </a:lvl5pPr>
                        <a:lvl6pPr marL="8229600" algn="l" defTabSz="3291840" rtl="0" eaLnBrk="1" latinLnBrk="0" hangingPunct="1">
                          <a:defRPr sz="6480" kern="1200">
                            <a:solidFill>
                              <a:schemeClr val="tx1"/>
                            </a:solidFill>
                            <a:latin typeface="Arial"/>
                          </a:defRPr>
                        </a:lvl6pPr>
                        <a:lvl7pPr marL="9875520" algn="l" defTabSz="3291840" rtl="0" eaLnBrk="1" latinLnBrk="0" hangingPunct="1">
                          <a:defRPr sz="6480" kern="1200">
                            <a:solidFill>
                              <a:schemeClr val="tx1"/>
                            </a:solidFill>
                            <a:latin typeface="Arial"/>
                          </a:defRPr>
                        </a:lvl7pPr>
                        <a:lvl8pPr marL="11521440" algn="l" defTabSz="3291840" rtl="0" eaLnBrk="1" latinLnBrk="0" hangingPunct="1">
                          <a:defRPr sz="6480" kern="1200">
                            <a:solidFill>
                              <a:schemeClr val="tx1"/>
                            </a:solidFill>
                            <a:latin typeface="Arial"/>
                          </a:defRPr>
                        </a:lvl8pPr>
                        <a:lvl9pPr marL="13167360" algn="l" defTabSz="3291840" rtl="0" eaLnBrk="1" latinLnBrk="0" hangingPunct="1">
                          <a:defRPr sz="6480" kern="1200">
                            <a:solidFill>
                              <a:schemeClr val="tx1"/>
                            </a:solidFill>
                            <a:latin typeface="Arial"/>
                          </a:defRPr>
                        </a:lvl9pPr>
                      </a:lstStyle>
                      <a:p>
                        <a:pPr marL="0" marR="0" lvl="0" indent="0" algn="ctr" rtl="0">
                          <a:lnSpc>
                            <a:spcPct val="100000"/>
                          </a:lnSpc>
                          <a:spcBef>
                            <a:spcPts val="0"/>
                          </a:spcBef>
                          <a:spcAft>
                            <a:spcPts val="0"/>
                          </a:spcAft>
                          <a:buClr>
                            <a:srgbClr val="000000"/>
                          </a:buClr>
                          <a:buSzPts val="1400"/>
                          <a:buFont typeface="Arial"/>
                          <a:buNone/>
                        </a:pPr>
                        <a:r>
                          <a:rPr lang="en" sz="1400" u="none" strike="noStrike" cap="none" dirty="0">
                            <a:sym typeface="Times New Roman"/>
                          </a:rPr>
                          <a:t>3</a:t>
                        </a:r>
                        <a:endParaRPr sz="1400" u="none" strike="noStrike" cap="none" dirty="0">
                          <a:latin typeface="Times New Roman"/>
                          <a:ea typeface="Times New Roman"/>
                          <a:cs typeface="Times New Roman"/>
                          <a:sym typeface="Times New Roman"/>
                        </a:endParaRPr>
                      </a:p>
                    </a:txBody>
                    <a:tcPr marL="68600" marR="68600" marT="34300" marB="34300"/>
                  </a:tc>
                  <a:extLst>
                    <a:ext uri="{0D108BD9-81ED-4DB2-BD59-A6C34878D82A}">
                      <a16:rowId xmlns:a16="http://schemas.microsoft.com/office/drawing/2014/main" val="10002"/>
                    </a:ext>
                  </a:extLst>
                </a:tr>
                <a:tr h="232546">
                  <a:tc>
                    <a:txBody>
                      <a:bodyPr/>
                      <a:lstStyle>
                        <a:lvl1pPr marL="0" algn="l" defTabSz="3291840" rtl="0" eaLnBrk="1" latinLnBrk="0" hangingPunct="1">
                          <a:defRPr sz="6480" kern="1200">
                            <a:solidFill>
                              <a:schemeClr val="tx1"/>
                            </a:solidFill>
                            <a:latin typeface="Arial"/>
                          </a:defRPr>
                        </a:lvl1pPr>
                        <a:lvl2pPr marL="1645920" algn="l" defTabSz="3291840" rtl="0" eaLnBrk="1" latinLnBrk="0" hangingPunct="1">
                          <a:defRPr sz="6480" kern="1200">
                            <a:solidFill>
                              <a:schemeClr val="tx1"/>
                            </a:solidFill>
                            <a:latin typeface="Arial"/>
                          </a:defRPr>
                        </a:lvl2pPr>
                        <a:lvl3pPr marL="3291840" algn="l" defTabSz="3291840" rtl="0" eaLnBrk="1" latinLnBrk="0" hangingPunct="1">
                          <a:defRPr sz="6480" kern="1200">
                            <a:solidFill>
                              <a:schemeClr val="tx1"/>
                            </a:solidFill>
                            <a:latin typeface="Arial"/>
                          </a:defRPr>
                        </a:lvl3pPr>
                        <a:lvl4pPr marL="4937760" algn="l" defTabSz="3291840" rtl="0" eaLnBrk="1" latinLnBrk="0" hangingPunct="1">
                          <a:defRPr sz="6480" kern="1200">
                            <a:solidFill>
                              <a:schemeClr val="tx1"/>
                            </a:solidFill>
                            <a:latin typeface="Arial"/>
                          </a:defRPr>
                        </a:lvl4pPr>
                        <a:lvl5pPr marL="6583680" algn="l" defTabSz="3291840" rtl="0" eaLnBrk="1" latinLnBrk="0" hangingPunct="1">
                          <a:defRPr sz="6480" kern="1200">
                            <a:solidFill>
                              <a:schemeClr val="tx1"/>
                            </a:solidFill>
                            <a:latin typeface="Arial"/>
                          </a:defRPr>
                        </a:lvl5pPr>
                        <a:lvl6pPr marL="8229600" algn="l" defTabSz="3291840" rtl="0" eaLnBrk="1" latinLnBrk="0" hangingPunct="1">
                          <a:defRPr sz="6480" kern="1200">
                            <a:solidFill>
                              <a:schemeClr val="tx1"/>
                            </a:solidFill>
                            <a:latin typeface="Arial"/>
                          </a:defRPr>
                        </a:lvl6pPr>
                        <a:lvl7pPr marL="9875520" algn="l" defTabSz="3291840" rtl="0" eaLnBrk="1" latinLnBrk="0" hangingPunct="1">
                          <a:defRPr sz="6480" kern="1200">
                            <a:solidFill>
                              <a:schemeClr val="tx1"/>
                            </a:solidFill>
                            <a:latin typeface="Arial"/>
                          </a:defRPr>
                        </a:lvl7pPr>
                        <a:lvl8pPr marL="11521440" algn="l" defTabSz="3291840" rtl="0" eaLnBrk="1" latinLnBrk="0" hangingPunct="1">
                          <a:defRPr sz="6480" kern="1200">
                            <a:solidFill>
                              <a:schemeClr val="tx1"/>
                            </a:solidFill>
                            <a:latin typeface="Arial"/>
                          </a:defRPr>
                        </a:lvl8pPr>
                        <a:lvl9pPr marL="13167360" algn="l" defTabSz="3291840" rtl="0" eaLnBrk="1" latinLnBrk="0" hangingPunct="1">
                          <a:defRPr sz="6480" kern="1200">
                            <a:solidFill>
                              <a:schemeClr val="tx1"/>
                            </a:solidFill>
                            <a:latin typeface="Arial"/>
                          </a:defRPr>
                        </a:lvl9pPr>
                      </a:lstStyle>
                      <a:p>
                        <a:pPr marL="0" marR="0" lvl="0" indent="0" algn="ctr" rtl="0">
                          <a:lnSpc>
                            <a:spcPct val="100000"/>
                          </a:lnSpc>
                          <a:spcBef>
                            <a:spcPts val="0"/>
                          </a:spcBef>
                          <a:spcAft>
                            <a:spcPts val="0"/>
                          </a:spcAft>
                          <a:buClr>
                            <a:srgbClr val="000000"/>
                          </a:buClr>
                          <a:buSzPts val="1400"/>
                          <a:buFont typeface="Arial"/>
                          <a:buNone/>
                        </a:pPr>
                        <a:r>
                          <a:rPr lang="en" sz="1400" u="none" strike="noStrike" cap="none">
                            <a:sym typeface="Times New Roman"/>
                          </a:rPr>
                          <a:t>End point</a:t>
                        </a:r>
                        <a:endParaRPr sz="1400" u="none" strike="noStrike" cap="none">
                          <a:latin typeface="Times New Roman"/>
                          <a:ea typeface="Times New Roman"/>
                          <a:cs typeface="Times New Roman"/>
                          <a:sym typeface="Times New Roman"/>
                        </a:endParaRPr>
                      </a:p>
                    </a:txBody>
                    <a:tcPr marL="68600" marR="68600" marT="34300" marB="34300"/>
                  </a:tc>
                  <a:tc>
                    <a:txBody>
                      <a:bodyPr/>
                      <a:lstStyle>
                        <a:lvl1pPr marL="0" algn="l" defTabSz="3291840" rtl="0" eaLnBrk="1" latinLnBrk="0" hangingPunct="1">
                          <a:defRPr sz="6480" kern="1200">
                            <a:solidFill>
                              <a:schemeClr val="tx1"/>
                            </a:solidFill>
                            <a:latin typeface="Arial"/>
                          </a:defRPr>
                        </a:lvl1pPr>
                        <a:lvl2pPr marL="1645920" algn="l" defTabSz="3291840" rtl="0" eaLnBrk="1" latinLnBrk="0" hangingPunct="1">
                          <a:defRPr sz="6480" kern="1200">
                            <a:solidFill>
                              <a:schemeClr val="tx1"/>
                            </a:solidFill>
                            <a:latin typeface="Arial"/>
                          </a:defRPr>
                        </a:lvl2pPr>
                        <a:lvl3pPr marL="3291840" algn="l" defTabSz="3291840" rtl="0" eaLnBrk="1" latinLnBrk="0" hangingPunct="1">
                          <a:defRPr sz="6480" kern="1200">
                            <a:solidFill>
                              <a:schemeClr val="tx1"/>
                            </a:solidFill>
                            <a:latin typeface="Arial"/>
                          </a:defRPr>
                        </a:lvl3pPr>
                        <a:lvl4pPr marL="4937760" algn="l" defTabSz="3291840" rtl="0" eaLnBrk="1" latinLnBrk="0" hangingPunct="1">
                          <a:defRPr sz="6480" kern="1200">
                            <a:solidFill>
                              <a:schemeClr val="tx1"/>
                            </a:solidFill>
                            <a:latin typeface="Arial"/>
                          </a:defRPr>
                        </a:lvl4pPr>
                        <a:lvl5pPr marL="6583680" algn="l" defTabSz="3291840" rtl="0" eaLnBrk="1" latinLnBrk="0" hangingPunct="1">
                          <a:defRPr sz="6480" kern="1200">
                            <a:solidFill>
                              <a:schemeClr val="tx1"/>
                            </a:solidFill>
                            <a:latin typeface="Arial"/>
                          </a:defRPr>
                        </a:lvl5pPr>
                        <a:lvl6pPr marL="8229600" algn="l" defTabSz="3291840" rtl="0" eaLnBrk="1" latinLnBrk="0" hangingPunct="1">
                          <a:defRPr sz="6480" kern="1200">
                            <a:solidFill>
                              <a:schemeClr val="tx1"/>
                            </a:solidFill>
                            <a:latin typeface="Arial"/>
                          </a:defRPr>
                        </a:lvl6pPr>
                        <a:lvl7pPr marL="9875520" algn="l" defTabSz="3291840" rtl="0" eaLnBrk="1" latinLnBrk="0" hangingPunct="1">
                          <a:defRPr sz="6480" kern="1200">
                            <a:solidFill>
                              <a:schemeClr val="tx1"/>
                            </a:solidFill>
                            <a:latin typeface="Arial"/>
                          </a:defRPr>
                        </a:lvl7pPr>
                        <a:lvl8pPr marL="11521440" algn="l" defTabSz="3291840" rtl="0" eaLnBrk="1" latinLnBrk="0" hangingPunct="1">
                          <a:defRPr sz="6480" kern="1200">
                            <a:solidFill>
                              <a:schemeClr val="tx1"/>
                            </a:solidFill>
                            <a:latin typeface="Arial"/>
                          </a:defRPr>
                        </a:lvl8pPr>
                        <a:lvl9pPr marL="13167360" algn="l" defTabSz="3291840" rtl="0" eaLnBrk="1" latinLnBrk="0" hangingPunct="1">
                          <a:defRPr sz="6480" kern="1200">
                            <a:solidFill>
                              <a:schemeClr val="tx1"/>
                            </a:solidFill>
                            <a:latin typeface="Arial"/>
                          </a:defRPr>
                        </a:lvl9pPr>
                      </a:lstStyle>
                      <a:p>
                        <a:pPr marL="0" marR="0" lvl="0" indent="0" algn="ctr" rtl="0">
                          <a:lnSpc>
                            <a:spcPct val="100000"/>
                          </a:lnSpc>
                          <a:spcBef>
                            <a:spcPts val="0"/>
                          </a:spcBef>
                          <a:spcAft>
                            <a:spcPts val="0"/>
                          </a:spcAft>
                          <a:buClr>
                            <a:srgbClr val="000000"/>
                          </a:buClr>
                          <a:buSzPts val="1400"/>
                          <a:buFont typeface="Arial"/>
                          <a:buNone/>
                        </a:pPr>
                        <a:r>
                          <a:rPr lang="en" sz="1400" u="none" strike="noStrike" cap="none">
                            <a:sym typeface="Times New Roman"/>
                          </a:rPr>
                          <a:t>61</a:t>
                        </a:r>
                        <a:endParaRPr sz="1400" u="none" strike="noStrike" cap="none">
                          <a:latin typeface="Times New Roman"/>
                          <a:ea typeface="Times New Roman"/>
                          <a:cs typeface="Times New Roman"/>
                          <a:sym typeface="Times New Roman"/>
                        </a:endParaRPr>
                      </a:p>
                    </a:txBody>
                    <a:tcPr marL="68600" marR="68600" marT="34300" marB="34300"/>
                  </a:tc>
                  <a:tc>
                    <a:txBody>
                      <a:bodyPr/>
                      <a:lstStyle>
                        <a:lvl1pPr marL="0" algn="l" defTabSz="3291840" rtl="0" eaLnBrk="1" latinLnBrk="0" hangingPunct="1">
                          <a:defRPr sz="6480" kern="1200">
                            <a:solidFill>
                              <a:schemeClr val="tx1"/>
                            </a:solidFill>
                            <a:latin typeface="Arial"/>
                          </a:defRPr>
                        </a:lvl1pPr>
                        <a:lvl2pPr marL="1645920" algn="l" defTabSz="3291840" rtl="0" eaLnBrk="1" latinLnBrk="0" hangingPunct="1">
                          <a:defRPr sz="6480" kern="1200">
                            <a:solidFill>
                              <a:schemeClr val="tx1"/>
                            </a:solidFill>
                            <a:latin typeface="Arial"/>
                          </a:defRPr>
                        </a:lvl2pPr>
                        <a:lvl3pPr marL="3291840" algn="l" defTabSz="3291840" rtl="0" eaLnBrk="1" latinLnBrk="0" hangingPunct="1">
                          <a:defRPr sz="6480" kern="1200">
                            <a:solidFill>
                              <a:schemeClr val="tx1"/>
                            </a:solidFill>
                            <a:latin typeface="Arial"/>
                          </a:defRPr>
                        </a:lvl3pPr>
                        <a:lvl4pPr marL="4937760" algn="l" defTabSz="3291840" rtl="0" eaLnBrk="1" latinLnBrk="0" hangingPunct="1">
                          <a:defRPr sz="6480" kern="1200">
                            <a:solidFill>
                              <a:schemeClr val="tx1"/>
                            </a:solidFill>
                            <a:latin typeface="Arial"/>
                          </a:defRPr>
                        </a:lvl4pPr>
                        <a:lvl5pPr marL="6583680" algn="l" defTabSz="3291840" rtl="0" eaLnBrk="1" latinLnBrk="0" hangingPunct="1">
                          <a:defRPr sz="6480" kern="1200">
                            <a:solidFill>
                              <a:schemeClr val="tx1"/>
                            </a:solidFill>
                            <a:latin typeface="Arial"/>
                          </a:defRPr>
                        </a:lvl5pPr>
                        <a:lvl6pPr marL="8229600" algn="l" defTabSz="3291840" rtl="0" eaLnBrk="1" latinLnBrk="0" hangingPunct="1">
                          <a:defRPr sz="6480" kern="1200">
                            <a:solidFill>
                              <a:schemeClr val="tx1"/>
                            </a:solidFill>
                            <a:latin typeface="Arial"/>
                          </a:defRPr>
                        </a:lvl6pPr>
                        <a:lvl7pPr marL="9875520" algn="l" defTabSz="3291840" rtl="0" eaLnBrk="1" latinLnBrk="0" hangingPunct="1">
                          <a:defRPr sz="6480" kern="1200">
                            <a:solidFill>
                              <a:schemeClr val="tx1"/>
                            </a:solidFill>
                            <a:latin typeface="Arial"/>
                          </a:defRPr>
                        </a:lvl7pPr>
                        <a:lvl8pPr marL="11521440" algn="l" defTabSz="3291840" rtl="0" eaLnBrk="1" latinLnBrk="0" hangingPunct="1">
                          <a:defRPr sz="6480" kern="1200">
                            <a:solidFill>
                              <a:schemeClr val="tx1"/>
                            </a:solidFill>
                            <a:latin typeface="Arial"/>
                          </a:defRPr>
                        </a:lvl8pPr>
                        <a:lvl9pPr marL="13167360" algn="l" defTabSz="3291840" rtl="0" eaLnBrk="1" latinLnBrk="0" hangingPunct="1">
                          <a:defRPr sz="6480" kern="1200">
                            <a:solidFill>
                              <a:schemeClr val="tx1"/>
                            </a:solidFill>
                            <a:latin typeface="Arial"/>
                          </a:defRPr>
                        </a:lvl9pPr>
                      </a:lstStyle>
                      <a:p>
                        <a:pPr marL="0" marR="0" lvl="0" indent="0" algn="ctr" rtl="0">
                          <a:lnSpc>
                            <a:spcPct val="100000"/>
                          </a:lnSpc>
                          <a:spcBef>
                            <a:spcPts val="0"/>
                          </a:spcBef>
                          <a:spcAft>
                            <a:spcPts val="0"/>
                          </a:spcAft>
                          <a:buClr>
                            <a:srgbClr val="000000"/>
                          </a:buClr>
                          <a:buSzPts val="1400"/>
                          <a:buFont typeface="Arial"/>
                          <a:buNone/>
                        </a:pPr>
                        <a:r>
                          <a:rPr lang="en" sz="1400" u="none" strike="noStrike" cap="none" dirty="0">
                            <a:sym typeface="Times New Roman"/>
                          </a:rPr>
                          <a:t>44</a:t>
                        </a:r>
                        <a:endParaRPr sz="1400" u="none" strike="noStrike" cap="none" dirty="0">
                          <a:latin typeface="Times New Roman"/>
                          <a:ea typeface="Times New Roman"/>
                          <a:cs typeface="Times New Roman"/>
                          <a:sym typeface="Times New Roman"/>
                        </a:endParaRPr>
                      </a:p>
                    </a:txBody>
                    <a:tcPr marL="68600" marR="68600" marT="34300" marB="34300"/>
                  </a:tc>
                  <a:extLst>
                    <a:ext uri="{0D108BD9-81ED-4DB2-BD59-A6C34878D82A}">
                      <a16:rowId xmlns:a16="http://schemas.microsoft.com/office/drawing/2014/main" val="10003"/>
                    </a:ext>
                  </a:extLst>
                </a:tr>
              </a:tbl>
            </a:graphicData>
          </a:graphic>
        </p:graphicFrame>
      </p:grpSp>
      <p:pic>
        <p:nvPicPr>
          <p:cNvPr id="47" name="Google Shape;511;p30">
            <a:extLst>
              <a:ext uri="{FF2B5EF4-FFF2-40B4-BE49-F238E27FC236}">
                <a16:creationId xmlns:a16="http://schemas.microsoft.com/office/drawing/2014/main" id="{D84ABFB2-6555-53E4-FFF6-972C5994A636}"/>
              </a:ext>
            </a:extLst>
          </p:cNvPr>
          <p:cNvPicPr preferRelativeResize="0"/>
          <p:nvPr/>
        </p:nvPicPr>
        <p:blipFill rotWithShape="1">
          <a:blip r:embed="rId9">
            <a:alphaModFix/>
          </a:blip>
          <a:srcRect/>
          <a:stretch/>
        </p:blipFill>
        <p:spPr>
          <a:xfrm>
            <a:off x="1346641" y="18771712"/>
            <a:ext cx="3055621" cy="3055621"/>
          </a:xfrm>
          <a:prstGeom prst="rect">
            <a:avLst/>
          </a:prstGeom>
          <a:noFill/>
          <a:ln>
            <a:noFill/>
          </a:ln>
        </p:spPr>
      </p:pic>
      <p:pic>
        <p:nvPicPr>
          <p:cNvPr id="48" name="Google Shape;512;p30">
            <a:extLst>
              <a:ext uri="{FF2B5EF4-FFF2-40B4-BE49-F238E27FC236}">
                <a16:creationId xmlns:a16="http://schemas.microsoft.com/office/drawing/2014/main" id="{3037F5B9-CFA8-4FCE-0D8C-341141FA87FA}"/>
              </a:ext>
            </a:extLst>
          </p:cNvPr>
          <p:cNvPicPr preferRelativeResize="0"/>
          <p:nvPr/>
        </p:nvPicPr>
        <p:blipFill rotWithShape="1">
          <a:blip r:embed="rId10">
            <a:alphaModFix/>
          </a:blip>
          <a:srcRect/>
          <a:stretch/>
        </p:blipFill>
        <p:spPr>
          <a:xfrm>
            <a:off x="4402261" y="18773618"/>
            <a:ext cx="3055621" cy="3055621"/>
          </a:xfrm>
          <a:prstGeom prst="rect">
            <a:avLst/>
          </a:prstGeom>
          <a:noFill/>
          <a:ln>
            <a:noFill/>
          </a:ln>
        </p:spPr>
      </p:pic>
      <p:pic>
        <p:nvPicPr>
          <p:cNvPr id="49" name="Google Shape;513;p30">
            <a:extLst>
              <a:ext uri="{FF2B5EF4-FFF2-40B4-BE49-F238E27FC236}">
                <a16:creationId xmlns:a16="http://schemas.microsoft.com/office/drawing/2014/main" id="{B0F7E2DB-AF6A-C773-0203-02B6B60B99FC}"/>
              </a:ext>
            </a:extLst>
          </p:cNvPr>
          <p:cNvPicPr preferRelativeResize="0"/>
          <p:nvPr/>
        </p:nvPicPr>
        <p:blipFill rotWithShape="1">
          <a:blip r:embed="rId11">
            <a:alphaModFix/>
          </a:blip>
          <a:srcRect/>
          <a:stretch/>
        </p:blipFill>
        <p:spPr>
          <a:xfrm>
            <a:off x="7503601" y="18771712"/>
            <a:ext cx="2743200" cy="3055621"/>
          </a:xfrm>
          <a:prstGeom prst="rect">
            <a:avLst/>
          </a:prstGeom>
          <a:noFill/>
          <a:ln>
            <a:noFill/>
          </a:ln>
        </p:spPr>
      </p:pic>
    </p:spTree>
    <p:extLst>
      <p:ext uri="{BB962C8B-B14F-4D97-AF65-F5344CB8AC3E}">
        <p14:creationId xmlns:p14="http://schemas.microsoft.com/office/powerpoint/2010/main" val="2118263203"/>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344</TotalTime>
  <Words>2131</Words>
  <Application>Microsoft Office PowerPoint</Application>
  <PresentationFormat>Custom</PresentationFormat>
  <Paragraphs>281</Paragraphs>
  <Slides>3</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vt:i4>
      </vt:variant>
    </vt:vector>
  </HeadingPairs>
  <TitlesOfParts>
    <vt:vector size="11" baseType="lpstr">
      <vt:lpstr>Arial</vt:lpstr>
      <vt:lpstr>Arial Narrow</vt:lpstr>
      <vt:lpstr>Arial Rounded MT Bold</vt:lpstr>
      <vt:lpstr>Calibri</vt:lpstr>
      <vt:lpstr>Calibri Light</vt:lpstr>
      <vt:lpstr>Times New Roman</vt:lpstr>
      <vt:lpstr>Wingdings</vt:lpstr>
      <vt:lpstr>Office Theme</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Shyamjith P</dc:creator>
  <cp:lastModifiedBy>Shyamjith P</cp:lastModifiedBy>
  <cp:revision>11</cp:revision>
  <dcterms:created xsi:type="dcterms:W3CDTF">2025-12-10T21:51:14Z</dcterms:created>
  <dcterms:modified xsi:type="dcterms:W3CDTF">2025-12-11T03:36:08Z</dcterms:modified>
</cp:coreProperties>
</file>